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6D4EC-A597-8B2A-64C4-24B4D37E0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C6EC12-9590-8657-4A1F-9143913AB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FED3F-18F8-17CD-E450-2C98A8DB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55A734-2BB8-89AF-FDD5-8BEB988B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72C540-61F9-67A6-828C-8135625D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2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6DF3E-890A-AD48-90F0-3F22F5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97A3DF-9654-A95B-392D-CEE0B3ED5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05DB10-ABFA-460A-CA12-E549EEA0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8FBAE-9CF1-8B67-896A-9499F513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8F004-810C-1729-0E2E-D9C8E62D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2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20AE3B-B288-7DC3-A5C7-1F88A95F5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E37662-C487-BA4C-3125-422790F06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E1ED15-C9B6-CF57-C581-0ED802F8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9C25F-CD74-E6EF-FF10-A67C434C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7436C9-E203-9D28-B34B-C7A43754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59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3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5CFF4-1596-4A61-9455-349D27F8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538EE-94D4-ADD8-83E5-FD02B514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631DE-A1D2-5BBC-57EC-17391528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0BEF0-D333-1892-92F9-9295447B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CED4CD-248F-5AC2-519F-54A3D567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74974-7595-3208-AA21-6E11B391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1D72A0-B1F5-4FF6-2121-EBF3D71E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BC65CB-0841-A85D-E2E7-17107730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E464B9-C110-B290-E7D8-D9D63C40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BDAB2D-FB2F-438A-21EC-11E2DB08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47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0CDA3-94D2-9B12-7918-1DE2B70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75274-F810-39A8-E803-0726BCE8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CD9246-EF9E-58A9-ED8C-A8279F37A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54E08-42A1-1B1A-1E06-84748606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74934-2781-B275-1FEF-17B2EB42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FC78BC-ADFB-F2BD-8275-E655549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18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359DB-1ADB-D8AA-D921-F3938366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BE9E8A-4823-19EC-3017-AF1BF68D8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6A15F2-D783-61B7-BD79-DCAAB73E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102846-0030-8719-1239-7C502E7C5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D8C57D-96B3-EA2A-C8F8-F35F6DE5A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0211C2-6770-982F-69F7-46FE6B36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6CE1EE-1C00-8773-A647-5560E39A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BEFBCA-4424-362F-E76E-F0BA50FB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2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26B1B-3BD7-AA1B-70EF-646B6781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695C6E-499B-8C9D-84BE-6042B415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16B9C9-183C-6A2A-1AAB-D02D57B2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2ECCD8-F079-F213-6C28-28ACA805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8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BA8E2B-8174-3B83-35F5-00E9EAEA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6DF6B8-F867-B8C3-8AC5-7ACF78F1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F7AFB2-6F58-2A7D-9F47-64EE68F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12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97A17-C35B-82FE-D59A-7A0BCA70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29E9D3-1AAA-A303-F9A0-BD19619D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24EB35-D31F-B5E5-ACF4-0B05AB77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C876E2-7758-F0AD-68AB-27ADC83B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F56E77-E287-CEE4-F6C7-C24E27ED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A93742-5AA8-664A-07BD-336FABC1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FB470-5B6C-E8B0-4ABA-61C85A49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806B2A-DC1D-A425-26DA-20B7BE796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319B1E-6B35-1ED0-ADD8-8422E3F0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B6EB03-2F3B-680F-C43A-E3FBBC25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67BAC7-5294-2706-8BDB-F52226E0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608A7E-90BE-6CB9-B2EB-00ED63D0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5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8CCD60-FCF3-84D1-5B6E-B45C3316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A2E488-BDB8-1931-0540-BCFDBA85C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12F5F-D12A-90FE-F3E1-117EA3999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B4E699-C910-8C01-1563-1A6653C42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166EB0-B12D-1B89-4A7B-8309F0507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2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2.png"/><Relationship Id="rId18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image" Target="../media/image29.jp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3.png"/><Relationship Id="rId21" Type="http://schemas.openxmlformats.org/officeDocument/2006/relationships/image" Target="../media/image59.png"/><Relationship Id="rId34" Type="http://schemas.openxmlformats.org/officeDocument/2006/relationships/image" Target="../media/image28.png"/><Relationship Id="rId7" Type="http://schemas.openxmlformats.org/officeDocument/2006/relationships/image" Target="../media/image45.jp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2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2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2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23.png"/><Relationship Id="rId26" Type="http://schemas.openxmlformats.org/officeDocument/2006/relationships/image" Target="../media/image92.png"/><Relationship Id="rId3" Type="http://schemas.openxmlformats.org/officeDocument/2006/relationships/image" Target="../media/image73.png"/><Relationship Id="rId21" Type="http://schemas.openxmlformats.org/officeDocument/2006/relationships/image" Target="../media/image88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22.png"/><Relationship Id="rId25" Type="http://schemas.openxmlformats.org/officeDocument/2006/relationships/image" Target="../media/image91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0.png"/><Relationship Id="rId5" Type="http://schemas.openxmlformats.org/officeDocument/2006/relationships/image" Target="../media/image75.png"/><Relationship Id="rId15" Type="http://schemas.openxmlformats.org/officeDocument/2006/relationships/image" Target="../media/image20.png"/><Relationship Id="rId23" Type="http://schemas.openxmlformats.org/officeDocument/2006/relationships/image" Target="../media/image89.png"/><Relationship Id="rId28" Type="http://schemas.openxmlformats.org/officeDocument/2006/relationships/image" Target="../media/image28.png"/><Relationship Id="rId10" Type="http://schemas.openxmlformats.org/officeDocument/2006/relationships/image" Target="../media/image80.png"/><Relationship Id="rId19" Type="http://schemas.openxmlformats.org/officeDocument/2006/relationships/image" Target="../media/image86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37.png"/><Relationship Id="rId27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21" Type="http://schemas.openxmlformats.org/officeDocument/2006/relationships/image" Target="../media/image22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28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2.png"/><Relationship Id="rId10" Type="http://schemas.openxmlformats.org/officeDocument/2006/relationships/image" Target="../media/image102.png"/><Relationship Id="rId19" Type="http://schemas.openxmlformats.org/officeDocument/2006/relationships/image" Target="../media/image20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20.png"/><Relationship Id="rId16" Type="http://schemas.openxmlformats.org/officeDocument/2006/relationships/image" Target="../media/image12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11" Type="http://schemas.openxmlformats.org/officeDocument/2006/relationships/image" Target="../media/image120.png"/><Relationship Id="rId5" Type="http://schemas.openxmlformats.org/officeDocument/2006/relationships/image" Target="../media/image23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22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601" y="4314825"/>
            <a:ext cx="4372182" cy="91371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spcBef>
                <a:spcPts val="204"/>
              </a:spcBef>
            </a:pPr>
            <a:r>
              <a:rPr sz="2800" spc="-130" dirty="0">
                <a:solidFill>
                  <a:schemeClr val="bg1"/>
                </a:solidFill>
                <a:cs typeface="Arial" panose="020B0604020202020204" pitchFamily="34" charset="0"/>
              </a:rPr>
              <a:t>PLANO</a:t>
            </a:r>
            <a:r>
              <a:rPr sz="2800" spc="-5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30" dirty="0">
                <a:solidFill>
                  <a:schemeClr val="bg1"/>
                </a:solidFill>
                <a:cs typeface="Arial" panose="020B0604020202020204" pitchFamily="34" charset="0"/>
              </a:rPr>
              <a:t>DE</a:t>
            </a:r>
            <a:r>
              <a:rPr sz="2800" spc="-5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20" dirty="0">
                <a:solidFill>
                  <a:schemeClr val="bg1"/>
                </a:solidFill>
                <a:cs typeface="Arial" panose="020B0604020202020204" pitchFamily="34" charset="0"/>
              </a:rPr>
              <a:t>MOBILIDAD</a:t>
            </a:r>
            <a:r>
              <a:rPr sz="2800" spc="-125" dirty="0">
                <a:solidFill>
                  <a:schemeClr val="bg1"/>
                </a:solidFill>
                <a:cs typeface="Arial" panose="020B0604020202020204" pitchFamily="34" charset="0"/>
              </a:rPr>
              <a:t>E</a:t>
            </a:r>
            <a:r>
              <a:rPr sz="2800" spc="-5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95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sz="2800" spc="-100" dirty="0">
                <a:solidFill>
                  <a:schemeClr val="bg1"/>
                </a:solidFill>
                <a:cs typeface="Arial" panose="020B0604020202020204" pitchFamily="34" charset="0"/>
              </a:rPr>
              <a:t>ARA</a:t>
            </a:r>
            <a:endParaRPr lang="pt-BR" sz="2800" spc="-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2700" marR="5080" algn="ctr">
              <a:spcBef>
                <a:spcPts val="204"/>
              </a:spcBef>
            </a:pPr>
            <a:r>
              <a:rPr sz="2800" spc="-145" dirty="0">
                <a:solidFill>
                  <a:schemeClr val="bg1"/>
                </a:solidFill>
                <a:cs typeface="Arial" panose="020B0604020202020204" pitchFamily="34" charset="0"/>
              </a:rPr>
              <a:t>O</a:t>
            </a:r>
            <a:r>
              <a:rPr sz="2800" spc="-5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35" dirty="0">
                <a:solidFill>
                  <a:schemeClr val="bg1"/>
                </a:solidFill>
                <a:cs typeface="Arial" panose="020B0604020202020204" pitchFamily="34" charset="0"/>
              </a:rPr>
              <a:t>CARN</a:t>
            </a:r>
            <a:r>
              <a:rPr sz="2800" spc="-195" dirty="0">
                <a:solidFill>
                  <a:schemeClr val="bg1"/>
                </a:solidFill>
                <a:cs typeface="Arial" panose="020B0604020202020204" pitchFamily="34" charset="0"/>
              </a:rPr>
              <a:t>AV</a:t>
            </a:r>
            <a:r>
              <a:rPr sz="2800" spc="-114" dirty="0">
                <a:solidFill>
                  <a:schemeClr val="bg1"/>
                </a:solidFill>
                <a:cs typeface="Arial" panose="020B0604020202020204" pitchFamily="34" charset="0"/>
              </a:rPr>
              <a:t>AL</a:t>
            </a:r>
            <a:r>
              <a:rPr sz="2800" spc="-8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30" dirty="0">
                <a:solidFill>
                  <a:schemeClr val="bg1"/>
                </a:solidFill>
                <a:cs typeface="Arial" panose="020B0604020202020204" pitchFamily="34" charset="0"/>
              </a:rPr>
              <a:t>DE</a:t>
            </a:r>
            <a:r>
              <a:rPr sz="2800" spc="-5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35" dirty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sz="2800" spc="-195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sz="2800" spc="-185" dirty="0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sz="2800" spc="-114" dirty="0">
                <a:solidFill>
                  <a:schemeClr val="bg1"/>
                </a:solidFill>
                <a:cs typeface="Arial" panose="020B0604020202020204" pitchFamily="34" charset="0"/>
              </a:rPr>
              <a:t>AL</a:t>
            </a:r>
            <a:r>
              <a:rPr sz="2800" spc="-8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30" dirty="0">
                <a:solidFill>
                  <a:schemeClr val="bg1"/>
                </a:solidFill>
                <a:cs typeface="Arial" panose="020B0604020202020204" pitchFamily="34" charset="0"/>
              </a:rPr>
              <a:t>DE</a:t>
            </a:r>
            <a:r>
              <a:rPr sz="2800" spc="-55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sz="2800" spc="-110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r>
              <a:rPr lang="pt-BR" sz="2800" spc="-110" dirty="0">
                <a:solidFill>
                  <a:schemeClr val="bg1"/>
                </a:solidFill>
                <a:cs typeface="Arial" panose="020B0604020202020204" pitchFamily="34" charset="0"/>
              </a:rPr>
              <a:t>23</a:t>
            </a:r>
            <a:endParaRPr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6700" y="5534025"/>
            <a:ext cx="988694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105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48685" y="560768"/>
            <a:ext cx="4448175" cy="5179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Prefeitura do Natal, por meio da Secretaria Municipal de Mobilidade Urbana, finalizou todo o planejamento da operação especial para intervenções viárias nas regiões onde acontecerão os festejos carnavalescos.  Com um efetivo diário de 85 agentes de mobilidade,  07 viaturas, 30 motos, 01 caminhão guincho e 01 caminhão Sky que serão distribuídos em pontos fixos nos três turnos.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STTU estará presente em  todos os polos oficiais da folia, durante todos os dias de Carnaval, bem como  em eventos de comunidades, desde, que devidamente autorizados pelos  órgãos de segurança e meio ambiente, além das operações de rotina que envolvem o trânsito e o transporte. O objetivo é garantir a segurança do trânsito nos entornos dos locais dos  eventos, orientando os pedestres e motoristas sobre as intervenções.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órgão recomenda ao folião redobrar a atenção na via pública, usar o cinto  de segurança, respeitar os limites de velocidade, respeitar a sinalização dos  desvios e intervenção, optar pelo transporte público, além é claro, de não  misturar álcool e direção.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Confira em anexo todas as intervenções no trânsito, pontos de  transporte coletivo e de táxi.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D7CA2E3F-CB7E-D4C8-6DEB-158D675C2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3" y="352425"/>
            <a:ext cx="4196179" cy="4317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90"/>
          <p:cNvSpPr txBox="1"/>
          <p:nvPr/>
        </p:nvSpPr>
        <p:spPr>
          <a:xfrm>
            <a:off x="1085857" y="4610037"/>
            <a:ext cx="3631565" cy="190437"/>
          </a:xfrm>
          <a:prstGeom prst="rect">
            <a:avLst/>
          </a:prstGeom>
          <a:ln w="25401">
            <a:solidFill>
              <a:srgbClr val="373334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216150" algn="just">
              <a:lnSpc>
                <a:spcPct val="100000"/>
              </a:lnSpc>
              <a:spcBef>
                <a:spcPts val="345"/>
              </a:spcBef>
            </a:pPr>
            <a:endParaRPr sz="950" dirty="0">
              <a:latin typeface="Trebuchet MS"/>
              <a:cs typeface="Trebuchet MS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1026320" y="1169006"/>
            <a:ext cx="8664575" cy="5869940"/>
            <a:chOff x="1026320" y="1169006"/>
            <a:chExt cx="8664575" cy="586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320" y="1169006"/>
              <a:ext cx="8663951" cy="5869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2331" y="1629666"/>
              <a:ext cx="1770790" cy="31612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92331" y="1629666"/>
              <a:ext cx="1771014" cy="3161665"/>
            </a:xfrm>
            <a:custGeom>
              <a:avLst/>
              <a:gdLst/>
              <a:ahLst/>
              <a:cxnLst/>
              <a:rect l="l" t="t" r="r" b="b"/>
              <a:pathLst>
                <a:path w="1771015" h="3161665">
                  <a:moveTo>
                    <a:pt x="0" y="809715"/>
                  </a:moveTo>
                  <a:lnTo>
                    <a:pt x="111405" y="900021"/>
                  </a:lnTo>
                  <a:lnTo>
                    <a:pt x="646784" y="177778"/>
                  </a:lnTo>
                  <a:lnTo>
                    <a:pt x="933851" y="336005"/>
                  </a:lnTo>
                  <a:lnTo>
                    <a:pt x="1205226" y="669909"/>
                  </a:lnTo>
                  <a:lnTo>
                    <a:pt x="1592442" y="1406894"/>
                  </a:lnTo>
                  <a:lnTo>
                    <a:pt x="192431" y="3067509"/>
                  </a:lnTo>
                  <a:lnTo>
                    <a:pt x="294051" y="3161210"/>
                  </a:lnTo>
                  <a:lnTo>
                    <a:pt x="1589199" y="1642525"/>
                  </a:lnTo>
                  <a:lnTo>
                    <a:pt x="1723943" y="1501811"/>
                  </a:lnTo>
                  <a:lnTo>
                    <a:pt x="1770790" y="1434642"/>
                  </a:lnTo>
                  <a:lnTo>
                    <a:pt x="1247767" y="508149"/>
                  </a:lnTo>
                  <a:lnTo>
                    <a:pt x="1022181" y="236533"/>
                  </a:lnTo>
                  <a:lnTo>
                    <a:pt x="615031" y="0"/>
                  </a:lnTo>
                  <a:lnTo>
                    <a:pt x="519762" y="124858"/>
                  </a:lnTo>
                  <a:lnTo>
                    <a:pt x="309728" y="400432"/>
                  </a:lnTo>
                  <a:lnTo>
                    <a:pt x="98587" y="678218"/>
                  </a:lnTo>
                  <a:lnTo>
                    <a:pt x="0" y="809715"/>
                  </a:lnTo>
                  <a:close/>
                </a:path>
              </a:pathLst>
            </a:custGeom>
            <a:ln w="25401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4751" y="3147375"/>
              <a:ext cx="1036529" cy="19814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55345" y="3149756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5" h="45719">
                  <a:moveTo>
                    <a:pt x="0" y="45350"/>
                  </a:moveTo>
                  <a:lnTo>
                    <a:pt x="43426" y="0"/>
                  </a:lnTo>
                </a:path>
              </a:pathLst>
            </a:custGeom>
            <a:ln w="25401">
              <a:solidFill>
                <a:srgbClr val="C25E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14751" y="3147375"/>
              <a:ext cx="1036955" cy="1981835"/>
            </a:xfrm>
            <a:custGeom>
              <a:avLst/>
              <a:gdLst/>
              <a:ahLst/>
              <a:cxnLst/>
              <a:rect l="l" t="t" r="r" b="b"/>
              <a:pathLst>
                <a:path w="1036954" h="1981835">
                  <a:moveTo>
                    <a:pt x="128137" y="1005561"/>
                  </a:moveTo>
                  <a:lnTo>
                    <a:pt x="498650" y="1657226"/>
                  </a:lnTo>
                  <a:lnTo>
                    <a:pt x="637040" y="1553928"/>
                  </a:lnTo>
                  <a:lnTo>
                    <a:pt x="964170" y="1981471"/>
                  </a:lnTo>
                  <a:lnTo>
                    <a:pt x="1036529" y="1927904"/>
                  </a:lnTo>
                  <a:lnTo>
                    <a:pt x="581050" y="1331737"/>
                  </a:lnTo>
                  <a:lnTo>
                    <a:pt x="794926" y="1172105"/>
                  </a:lnTo>
                  <a:lnTo>
                    <a:pt x="738993" y="1095867"/>
                  </a:lnTo>
                  <a:lnTo>
                    <a:pt x="604159" y="901773"/>
                  </a:lnTo>
                  <a:lnTo>
                    <a:pt x="457296" y="650044"/>
                  </a:lnTo>
                  <a:lnTo>
                    <a:pt x="420282" y="686206"/>
                  </a:lnTo>
                  <a:lnTo>
                    <a:pt x="82849" y="0"/>
                  </a:lnTo>
                  <a:lnTo>
                    <a:pt x="0" y="93585"/>
                  </a:lnTo>
                  <a:lnTo>
                    <a:pt x="337694" y="778527"/>
                  </a:lnTo>
                  <a:lnTo>
                    <a:pt x="128137" y="1005561"/>
                  </a:lnTo>
                  <a:close/>
                </a:path>
              </a:pathLst>
            </a:custGeom>
            <a:ln w="25401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5352" y="3147375"/>
              <a:ext cx="43420" cy="477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14751" y="3147375"/>
              <a:ext cx="1036955" cy="1981835"/>
            </a:xfrm>
            <a:custGeom>
              <a:avLst/>
              <a:gdLst/>
              <a:ahLst/>
              <a:cxnLst/>
              <a:rect l="l" t="t" r="r" b="b"/>
              <a:pathLst>
                <a:path w="1036954" h="1981835">
                  <a:moveTo>
                    <a:pt x="128137" y="1005561"/>
                  </a:moveTo>
                  <a:lnTo>
                    <a:pt x="498650" y="1657226"/>
                  </a:lnTo>
                  <a:lnTo>
                    <a:pt x="637040" y="1553928"/>
                  </a:lnTo>
                  <a:lnTo>
                    <a:pt x="964170" y="1981471"/>
                  </a:lnTo>
                  <a:lnTo>
                    <a:pt x="1036529" y="1927904"/>
                  </a:lnTo>
                  <a:lnTo>
                    <a:pt x="581050" y="1331737"/>
                  </a:lnTo>
                  <a:lnTo>
                    <a:pt x="794926" y="1172105"/>
                  </a:lnTo>
                  <a:lnTo>
                    <a:pt x="738993" y="1095867"/>
                  </a:lnTo>
                  <a:lnTo>
                    <a:pt x="604159" y="901773"/>
                  </a:lnTo>
                  <a:lnTo>
                    <a:pt x="457296" y="650044"/>
                  </a:lnTo>
                  <a:lnTo>
                    <a:pt x="420282" y="686206"/>
                  </a:lnTo>
                  <a:lnTo>
                    <a:pt x="82849" y="0"/>
                  </a:lnTo>
                  <a:lnTo>
                    <a:pt x="0" y="93585"/>
                  </a:lnTo>
                  <a:lnTo>
                    <a:pt x="337694" y="778527"/>
                  </a:lnTo>
                  <a:lnTo>
                    <a:pt x="128137" y="1005561"/>
                  </a:lnTo>
                  <a:close/>
                </a:path>
              </a:pathLst>
            </a:custGeom>
            <a:ln w="25401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6240" y="3613860"/>
              <a:ext cx="2417752" cy="25120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07502" y="5104892"/>
              <a:ext cx="353695" cy="460375"/>
            </a:xfrm>
            <a:custGeom>
              <a:avLst/>
              <a:gdLst/>
              <a:ahLst/>
              <a:cxnLst/>
              <a:rect l="l" t="t" r="r" b="b"/>
              <a:pathLst>
                <a:path w="353695" h="460375">
                  <a:moveTo>
                    <a:pt x="0" y="0"/>
                  </a:moveTo>
                  <a:lnTo>
                    <a:pt x="353490" y="46031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8217" y="4045172"/>
              <a:ext cx="152091" cy="1463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18820" y="1274832"/>
              <a:ext cx="380365" cy="497840"/>
            </a:xfrm>
            <a:custGeom>
              <a:avLst/>
              <a:gdLst/>
              <a:ahLst/>
              <a:cxnLst/>
              <a:rect l="l" t="t" r="r" b="b"/>
              <a:pathLst>
                <a:path w="380364" h="497839">
                  <a:moveTo>
                    <a:pt x="0" y="497408"/>
                  </a:moveTo>
                  <a:lnTo>
                    <a:pt x="380005" y="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0653" y="1481957"/>
              <a:ext cx="252335" cy="2523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04058" y="146535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3"/>
                  </a:lnTo>
                  <a:lnTo>
                    <a:pt x="27549" y="227073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1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7"/>
                  </a:lnTo>
                  <a:lnTo>
                    <a:pt x="142764" y="28550"/>
                  </a:lnTo>
                  <a:lnTo>
                    <a:pt x="228075" y="28550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5" y="28550"/>
                  </a:moveTo>
                  <a:lnTo>
                    <a:pt x="142764" y="28550"/>
                  </a:lnTo>
                  <a:lnTo>
                    <a:pt x="187217" y="37527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1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3"/>
                  </a:lnTo>
                  <a:lnTo>
                    <a:pt x="278250" y="187883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5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47203" y="3946733"/>
            <a:ext cx="833119" cy="475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 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BLOQUEADA 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70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ARA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VEÍCU</a:t>
            </a:r>
            <a:r>
              <a:rPr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20" dirty="0">
                <a:solidFill>
                  <a:srgbClr val="373334"/>
                </a:solidFill>
                <a:latin typeface="Trebuchet MS"/>
                <a:cs typeface="Trebuchet MS"/>
              </a:rPr>
              <a:t>OS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48342" y="1225486"/>
            <a:ext cx="1954530" cy="2202180"/>
            <a:chOff x="5248342" y="1225486"/>
            <a:chExt cx="1954530" cy="220218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8342" y="1225486"/>
              <a:ext cx="356743" cy="4806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8476" y="3196234"/>
              <a:ext cx="204282" cy="2311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9614" y="2577110"/>
              <a:ext cx="251960" cy="4382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7380" y="1780909"/>
              <a:ext cx="230532" cy="19719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660561" y="1217278"/>
            <a:ext cx="96583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7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28057" y="1976065"/>
            <a:ext cx="25654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71719" y="3013307"/>
            <a:ext cx="25654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92544" y="2210907"/>
            <a:ext cx="6753859" cy="3300729"/>
            <a:chOff x="1192544" y="2210907"/>
            <a:chExt cx="6753859" cy="3300729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5736" y="5313840"/>
              <a:ext cx="230532" cy="1971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4473" y="3155688"/>
              <a:ext cx="204282" cy="2311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2374" y="3888605"/>
              <a:ext cx="204282" cy="23112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99174" y="2210907"/>
              <a:ext cx="1696085" cy="1769745"/>
            </a:xfrm>
            <a:custGeom>
              <a:avLst/>
              <a:gdLst/>
              <a:ahLst/>
              <a:cxnLst/>
              <a:rect l="l" t="t" r="r" b="b"/>
              <a:pathLst>
                <a:path w="1696085" h="1769745">
                  <a:moveTo>
                    <a:pt x="1695509" y="0"/>
                  </a:moveTo>
                  <a:lnTo>
                    <a:pt x="0" y="0"/>
                  </a:lnTo>
                  <a:lnTo>
                    <a:pt x="0" y="1769364"/>
                  </a:lnTo>
                  <a:lnTo>
                    <a:pt x="1695509" y="1769364"/>
                  </a:lnTo>
                  <a:lnTo>
                    <a:pt x="16955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3661" y="2741634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505" y="0"/>
                  </a:lnTo>
                </a:path>
              </a:pathLst>
            </a:custGeom>
            <a:ln w="74631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2418" y="2882894"/>
              <a:ext cx="521761" cy="16074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42418" y="288289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521761" y="0"/>
                  </a:moveTo>
                  <a:lnTo>
                    <a:pt x="0" y="0"/>
                  </a:lnTo>
                  <a:lnTo>
                    <a:pt x="0" y="160746"/>
                  </a:lnTo>
                  <a:lnTo>
                    <a:pt x="521761" y="160746"/>
                  </a:lnTo>
                  <a:lnTo>
                    <a:pt x="521761" y="0"/>
                  </a:lnTo>
                  <a:close/>
                </a:path>
              </a:pathLst>
            </a:custGeom>
            <a:solidFill>
              <a:srgbClr val="BAD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2418" y="288289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1" y="0"/>
                  </a:lnTo>
                  <a:lnTo>
                    <a:pt x="521761" y="160746"/>
                  </a:lnTo>
                  <a:lnTo>
                    <a:pt x="0" y="16074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67C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42421" y="2882928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1" y="0"/>
                  </a:lnTo>
                  <a:lnTo>
                    <a:pt x="521761" y="160746"/>
                  </a:lnTo>
                  <a:lnTo>
                    <a:pt x="0" y="160746"/>
                  </a:lnTo>
                  <a:lnTo>
                    <a:pt x="0" y="0"/>
                  </a:lnTo>
                  <a:close/>
                </a:path>
              </a:pathLst>
            </a:custGeom>
            <a:ln w="13368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7218" y="3370295"/>
              <a:ext cx="227329" cy="257175"/>
            </a:xfrm>
            <a:custGeom>
              <a:avLst/>
              <a:gdLst/>
              <a:ahLst/>
              <a:cxnLst/>
              <a:rect l="l" t="t" r="r" b="b"/>
              <a:pathLst>
                <a:path w="227330" h="257175">
                  <a:moveTo>
                    <a:pt x="190058" y="0"/>
                  </a:moveTo>
                  <a:lnTo>
                    <a:pt x="36899" y="0"/>
                  </a:lnTo>
                  <a:lnTo>
                    <a:pt x="22571" y="2911"/>
                  </a:lnTo>
                  <a:lnTo>
                    <a:pt x="10838" y="10838"/>
                  </a:lnTo>
                  <a:lnTo>
                    <a:pt x="2911" y="22571"/>
                  </a:lnTo>
                  <a:lnTo>
                    <a:pt x="0" y="36899"/>
                  </a:lnTo>
                  <a:lnTo>
                    <a:pt x="0" y="219880"/>
                  </a:lnTo>
                  <a:lnTo>
                    <a:pt x="2911" y="234208"/>
                  </a:lnTo>
                  <a:lnTo>
                    <a:pt x="10838" y="245941"/>
                  </a:lnTo>
                  <a:lnTo>
                    <a:pt x="22571" y="253868"/>
                  </a:lnTo>
                  <a:lnTo>
                    <a:pt x="36899" y="256780"/>
                  </a:lnTo>
                  <a:lnTo>
                    <a:pt x="190058" y="256780"/>
                  </a:lnTo>
                  <a:lnTo>
                    <a:pt x="204386" y="253868"/>
                  </a:lnTo>
                  <a:lnTo>
                    <a:pt x="216119" y="245941"/>
                  </a:lnTo>
                  <a:lnTo>
                    <a:pt x="224046" y="234208"/>
                  </a:lnTo>
                  <a:lnTo>
                    <a:pt x="226957" y="219880"/>
                  </a:lnTo>
                  <a:lnTo>
                    <a:pt x="226957" y="36899"/>
                  </a:lnTo>
                  <a:lnTo>
                    <a:pt x="224046" y="22571"/>
                  </a:lnTo>
                  <a:lnTo>
                    <a:pt x="216119" y="10838"/>
                  </a:lnTo>
                  <a:lnTo>
                    <a:pt x="204386" y="2911"/>
                  </a:lnTo>
                  <a:lnTo>
                    <a:pt x="1900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0588" y="3401074"/>
              <a:ext cx="200127" cy="19545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5303" y="3713068"/>
              <a:ext cx="228876" cy="19576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42418" y="2473008"/>
              <a:ext cx="521970" cy="168275"/>
            </a:xfrm>
            <a:custGeom>
              <a:avLst/>
              <a:gdLst/>
              <a:ahLst/>
              <a:cxnLst/>
              <a:rect l="l" t="t" r="r" b="b"/>
              <a:pathLst>
                <a:path w="521969" h="168275">
                  <a:moveTo>
                    <a:pt x="325856" y="0"/>
                  </a:moveTo>
                  <a:lnTo>
                    <a:pt x="340206" y="36730"/>
                  </a:lnTo>
                  <a:lnTo>
                    <a:pt x="346765" y="78710"/>
                  </a:lnTo>
                  <a:lnTo>
                    <a:pt x="346765" y="89208"/>
                  </a:lnTo>
                  <a:lnTo>
                    <a:pt x="340206" y="131188"/>
                  </a:lnTo>
                  <a:lnTo>
                    <a:pt x="325856" y="167919"/>
                  </a:lnTo>
                  <a:lnTo>
                    <a:pt x="489111" y="97952"/>
                  </a:lnTo>
                  <a:lnTo>
                    <a:pt x="423308" y="97952"/>
                  </a:lnTo>
                  <a:lnTo>
                    <a:pt x="423308" y="69966"/>
                  </a:lnTo>
                  <a:lnTo>
                    <a:pt x="489111" y="69966"/>
                  </a:lnTo>
                  <a:lnTo>
                    <a:pt x="325856" y="0"/>
                  </a:lnTo>
                  <a:close/>
                </a:path>
                <a:path w="521969" h="168275">
                  <a:moveTo>
                    <a:pt x="346243" y="69966"/>
                  </a:moveTo>
                  <a:lnTo>
                    <a:pt x="0" y="69966"/>
                  </a:lnTo>
                  <a:lnTo>
                    <a:pt x="0" y="97952"/>
                  </a:lnTo>
                  <a:lnTo>
                    <a:pt x="346243" y="97952"/>
                  </a:lnTo>
                  <a:lnTo>
                    <a:pt x="346516" y="94453"/>
                  </a:lnTo>
                  <a:lnTo>
                    <a:pt x="346765" y="89208"/>
                  </a:lnTo>
                  <a:lnTo>
                    <a:pt x="346765" y="78710"/>
                  </a:lnTo>
                  <a:lnTo>
                    <a:pt x="346516" y="73465"/>
                  </a:lnTo>
                  <a:lnTo>
                    <a:pt x="346243" y="69966"/>
                  </a:lnTo>
                  <a:close/>
                </a:path>
                <a:path w="521969" h="168275">
                  <a:moveTo>
                    <a:pt x="489111" y="69966"/>
                  </a:moveTo>
                  <a:lnTo>
                    <a:pt x="423308" y="69966"/>
                  </a:lnTo>
                  <a:lnTo>
                    <a:pt x="423308" y="97952"/>
                  </a:lnTo>
                  <a:lnTo>
                    <a:pt x="489111" y="97952"/>
                  </a:lnTo>
                  <a:lnTo>
                    <a:pt x="521761" y="83959"/>
                  </a:lnTo>
                  <a:lnTo>
                    <a:pt x="489111" y="69966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6884" y="2630047"/>
              <a:ext cx="209743" cy="20974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43661" y="2360999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505" y="0"/>
                  </a:lnTo>
                </a:path>
              </a:pathLst>
            </a:custGeom>
            <a:ln w="102100">
              <a:solidFill>
                <a:srgbClr val="95BF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01564" y="2406390"/>
              <a:ext cx="1845945" cy="469900"/>
            </a:xfrm>
            <a:custGeom>
              <a:avLst/>
              <a:gdLst/>
              <a:ahLst/>
              <a:cxnLst/>
              <a:rect l="l" t="t" r="r" b="b"/>
              <a:pathLst>
                <a:path w="1845945" h="469900">
                  <a:moveTo>
                    <a:pt x="640446" y="462704"/>
                  </a:moveTo>
                  <a:lnTo>
                    <a:pt x="0" y="462704"/>
                  </a:lnTo>
                  <a:lnTo>
                    <a:pt x="0" y="469905"/>
                  </a:lnTo>
                  <a:lnTo>
                    <a:pt x="641117" y="469905"/>
                  </a:lnTo>
                  <a:lnTo>
                    <a:pt x="642409" y="469667"/>
                  </a:lnTo>
                  <a:lnTo>
                    <a:pt x="639824" y="462942"/>
                  </a:lnTo>
                  <a:lnTo>
                    <a:pt x="640446" y="462704"/>
                  </a:lnTo>
                  <a:close/>
                </a:path>
                <a:path w="1845945" h="469900">
                  <a:moveTo>
                    <a:pt x="642409" y="469667"/>
                  </a:moveTo>
                  <a:lnTo>
                    <a:pt x="641117" y="469905"/>
                  </a:lnTo>
                  <a:lnTo>
                    <a:pt x="641790" y="469905"/>
                  </a:lnTo>
                  <a:lnTo>
                    <a:pt x="642409" y="469667"/>
                  </a:lnTo>
                  <a:close/>
                </a:path>
                <a:path w="1845945" h="469900">
                  <a:moveTo>
                    <a:pt x="1769522" y="29078"/>
                  </a:moveTo>
                  <a:lnTo>
                    <a:pt x="639824" y="462942"/>
                  </a:lnTo>
                  <a:lnTo>
                    <a:pt x="642409" y="469667"/>
                  </a:lnTo>
                  <a:lnTo>
                    <a:pt x="641117" y="462704"/>
                  </a:lnTo>
                  <a:lnTo>
                    <a:pt x="660540" y="462704"/>
                  </a:lnTo>
                  <a:lnTo>
                    <a:pt x="1772104" y="35803"/>
                  </a:lnTo>
                  <a:lnTo>
                    <a:pt x="1771726" y="34660"/>
                  </a:lnTo>
                  <a:lnTo>
                    <a:pt x="1770898" y="32407"/>
                  </a:lnTo>
                  <a:lnTo>
                    <a:pt x="1770005" y="30179"/>
                  </a:lnTo>
                  <a:lnTo>
                    <a:pt x="1769522" y="29078"/>
                  </a:lnTo>
                  <a:close/>
                </a:path>
                <a:path w="1845945" h="469900">
                  <a:moveTo>
                    <a:pt x="660540" y="462704"/>
                  </a:moveTo>
                  <a:lnTo>
                    <a:pt x="641117" y="462704"/>
                  </a:lnTo>
                  <a:lnTo>
                    <a:pt x="642409" y="469667"/>
                  </a:lnTo>
                  <a:lnTo>
                    <a:pt x="660540" y="462704"/>
                  </a:lnTo>
                  <a:close/>
                </a:path>
                <a:path w="1845945" h="469900">
                  <a:moveTo>
                    <a:pt x="1832448" y="16506"/>
                  </a:moveTo>
                  <a:lnTo>
                    <a:pt x="1802258" y="16506"/>
                  </a:lnTo>
                  <a:lnTo>
                    <a:pt x="1804842" y="23230"/>
                  </a:lnTo>
                  <a:lnTo>
                    <a:pt x="1772104" y="35803"/>
                  </a:lnTo>
                  <a:lnTo>
                    <a:pt x="1776086" y="66413"/>
                  </a:lnTo>
                  <a:lnTo>
                    <a:pt x="1775931" y="69044"/>
                  </a:lnTo>
                  <a:lnTo>
                    <a:pt x="1775703" y="71701"/>
                  </a:lnTo>
                  <a:lnTo>
                    <a:pt x="1832448" y="16506"/>
                  </a:lnTo>
                  <a:close/>
                </a:path>
                <a:path w="1845945" h="469900">
                  <a:moveTo>
                    <a:pt x="1802258" y="16506"/>
                  </a:moveTo>
                  <a:lnTo>
                    <a:pt x="1769522" y="29078"/>
                  </a:lnTo>
                  <a:lnTo>
                    <a:pt x="1770005" y="30179"/>
                  </a:lnTo>
                  <a:lnTo>
                    <a:pt x="1770898" y="32407"/>
                  </a:lnTo>
                  <a:lnTo>
                    <a:pt x="1771726" y="34660"/>
                  </a:lnTo>
                  <a:lnTo>
                    <a:pt x="1772104" y="35803"/>
                  </a:lnTo>
                  <a:lnTo>
                    <a:pt x="1804842" y="23230"/>
                  </a:lnTo>
                  <a:lnTo>
                    <a:pt x="1802258" y="16506"/>
                  </a:lnTo>
                  <a:close/>
                </a:path>
                <a:path w="1845945" h="469900">
                  <a:moveTo>
                    <a:pt x="1748167" y="0"/>
                  </a:moveTo>
                  <a:lnTo>
                    <a:pt x="1769522" y="29078"/>
                  </a:lnTo>
                  <a:lnTo>
                    <a:pt x="1802258" y="16506"/>
                  </a:lnTo>
                  <a:lnTo>
                    <a:pt x="1832448" y="16506"/>
                  </a:lnTo>
                  <a:lnTo>
                    <a:pt x="1845590" y="3722"/>
                  </a:lnTo>
                  <a:lnTo>
                    <a:pt x="1748167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70878" y="498398"/>
            <a:ext cx="609790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70" dirty="0"/>
              <a:t>PO</a:t>
            </a:r>
            <a:r>
              <a:rPr sz="2000" spc="-235" dirty="0"/>
              <a:t>L</a:t>
            </a:r>
            <a:r>
              <a:rPr sz="2000" spc="-260" dirty="0"/>
              <a:t>O</a:t>
            </a:r>
            <a:r>
              <a:rPr sz="2000" spc="-114" dirty="0"/>
              <a:t> </a:t>
            </a:r>
            <a:r>
              <a:rPr sz="2000" spc="-70" dirty="0"/>
              <a:t>MU</a:t>
            </a:r>
            <a:r>
              <a:rPr sz="2000" spc="-340" dirty="0"/>
              <a:t>L</a:t>
            </a:r>
            <a:r>
              <a:rPr sz="2000" spc="-160" dirty="0"/>
              <a:t>TICU</a:t>
            </a:r>
            <a:r>
              <a:rPr sz="2000" spc="-340" dirty="0"/>
              <a:t>L</a:t>
            </a:r>
            <a:r>
              <a:rPr sz="2000" spc="-175" dirty="0"/>
              <a:t>TURAL</a:t>
            </a:r>
            <a:r>
              <a:rPr sz="2000" spc="-114" dirty="0"/>
              <a:t> </a:t>
            </a:r>
            <a:r>
              <a:rPr sz="2000" spc="-140" dirty="0"/>
              <a:t>DE</a:t>
            </a:r>
            <a:r>
              <a:rPr sz="2000" spc="-114" dirty="0"/>
              <a:t> </a:t>
            </a:r>
            <a:r>
              <a:rPr sz="2000" spc="-170" dirty="0"/>
              <a:t>PON</a:t>
            </a:r>
            <a:r>
              <a:rPr sz="2000" spc="-430" dirty="0"/>
              <a:t>T</a:t>
            </a:r>
            <a:r>
              <a:rPr sz="2000" spc="-190" dirty="0"/>
              <a:t>A</a:t>
            </a:r>
            <a:r>
              <a:rPr sz="2000" spc="-114" dirty="0"/>
              <a:t> </a:t>
            </a:r>
            <a:r>
              <a:rPr sz="2000" spc="-155" dirty="0"/>
              <a:t>NEGRA</a:t>
            </a:r>
            <a:r>
              <a:rPr sz="2000" spc="-114" dirty="0"/>
              <a:t> </a:t>
            </a:r>
            <a:r>
              <a:rPr sz="1600" spc="-110" dirty="0"/>
              <a:t>(</a:t>
            </a:r>
            <a:r>
              <a:rPr lang="pt-BR" sz="1600" spc="-110" dirty="0"/>
              <a:t>17</a:t>
            </a:r>
            <a:r>
              <a:rPr sz="1600" spc="-85" dirty="0"/>
              <a:t> </a:t>
            </a:r>
            <a:r>
              <a:rPr sz="1600" spc="-140" dirty="0"/>
              <a:t>À</a:t>
            </a:r>
            <a:r>
              <a:rPr sz="1600" spc="-85" dirty="0"/>
              <a:t> </a:t>
            </a:r>
            <a:r>
              <a:rPr sz="1600" spc="-125" dirty="0"/>
              <a:t>2</a:t>
            </a:r>
            <a:r>
              <a:rPr lang="pt-BR" sz="1600" spc="-125" dirty="0"/>
              <a:t>1</a:t>
            </a:r>
            <a:r>
              <a:rPr sz="1600" spc="-125" dirty="0"/>
              <a:t>/02)</a:t>
            </a:r>
            <a:endParaRPr sz="1600" dirty="0"/>
          </a:p>
        </p:txBody>
      </p:sp>
      <p:sp>
        <p:nvSpPr>
          <p:cNvPr id="44" name="object 44"/>
          <p:cNvSpPr txBox="1"/>
          <p:nvPr/>
        </p:nvSpPr>
        <p:spPr>
          <a:xfrm>
            <a:off x="625644" y="276557"/>
            <a:ext cx="3039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PLANO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MOBILIDADE </a:t>
            </a:r>
            <a:r>
              <a:rPr sz="1400" b="1" spc="-55" dirty="0">
                <a:solidFill>
                  <a:srgbClr val="373334"/>
                </a:solidFill>
                <a:latin typeface="Trebuchet MS"/>
                <a:cs typeface="Trebuchet MS"/>
              </a:rPr>
              <a:t>-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373334"/>
                </a:solidFill>
                <a:latin typeface="Trebuchet MS"/>
                <a:cs typeface="Trebuchet MS"/>
              </a:rPr>
              <a:t>CARNAVAL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20</a:t>
            </a:r>
            <a:r>
              <a:rPr lang="pt-BR"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138511" y="466725"/>
            <a:ext cx="247015" cy="342900"/>
            <a:chOff x="9554089" y="151851"/>
            <a:chExt cx="247015" cy="34290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74530" y="151851"/>
              <a:ext cx="200469" cy="9984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54089" y="254840"/>
              <a:ext cx="246854" cy="23977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18555" y="279209"/>
              <a:ext cx="148586" cy="1454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1608" y="381408"/>
              <a:ext cx="76254" cy="72327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681702" y="900860"/>
            <a:ext cx="8460105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597" y="0"/>
                </a:lnTo>
              </a:path>
            </a:pathLst>
          </a:custGeom>
          <a:ln w="7199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387472" y="2417863"/>
            <a:ext cx="600710" cy="475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35" dirty="0">
                <a:solidFill>
                  <a:srgbClr val="373334"/>
                </a:solidFill>
                <a:latin typeface="Trebuchet MS"/>
                <a:cs typeface="Trebuchet MS"/>
              </a:rPr>
              <a:t>DE 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PERCURSO  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DE </a:t>
            </a:r>
            <a:r>
              <a:rPr sz="950" b="1" spc="-40" dirty="0">
                <a:solidFill>
                  <a:srgbClr val="373334"/>
                </a:solidFill>
                <a:latin typeface="Trebuchet MS"/>
                <a:cs typeface="Trebuchet MS"/>
              </a:rPr>
              <a:t>B</a:t>
            </a:r>
            <a:r>
              <a:rPr sz="950" b="1" spc="-7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OCOS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62" name="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235733" y="3629484"/>
            <a:ext cx="230532" cy="197189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7002411" y="3762775"/>
            <a:ext cx="480059" cy="449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3520">
              <a:lnSpc>
                <a:spcPct val="146300"/>
              </a:lnSpc>
              <a:spcBef>
                <a:spcPts val="90"/>
              </a:spcBef>
            </a:pP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TÁXI  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PALCO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38701" y="2310998"/>
            <a:ext cx="1184275" cy="2418080"/>
          </a:xfrm>
          <a:custGeom>
            <a:avLst/>
            <a:gdLst/>
            <a:ahLst/>
            <a:cxnLst/>
            <a:rect l="l" t="t" r="r" b="b"/>
            <a:pathLst>
              <a:path w="1184275" h="2418079">
                <a:moveTo>
                  <a:pt x="120295" y="2279721"/>
                </a:moveTo>
                <a:lnTo>
                  <a:pt x="91108" y="2305011"/>
                </a:lnTo>
                <a:lnTo>
                  <a:pt x="52405" y="2328598"/>
                </a:lnTo>
                <a:lnTo>
                  <a:pt x="38130" y="2335322"/>
                </a:lnTo>
                <a:lnTo>
                  <a:pt x="316378" y="2417579"/>
                </a:lnTo>
                <a:lnTo>
                  <a:pt x="280049" y="2346688"/>
                </a:lnTo>
                <a:lnTo>
                  <a:pt x="201048" y="2346688"/>
                </a:lnTo>
                <a:lnTo>
                  <a:pt x="120295" y="2279721"/>
                </a:lnTo>
                <a:close/>
              </a:path>
              <a:path w="1184275" h="2418079">
                <a:moveTo>
                  <a:pt x="144615" y="2250394"/>
                </a:moveTo>
                <a:lnTo>
                  <a:pt x="120295" y="2279721"/>
                </a:lnTo>
                <a:lnTo>
                  <a:pt x="201048" y="2346688"/>
                </a:lnTo>
                <a:lnTo>
                  <a:pt x="225370" y="2317362"/>
                </a:lnTo>
                <a:lnTo>
                  <a:pt x="144615" y="2250394"/>
                </a:lnTo>
                <a:close/>
              </a:path>
              <a:path w="1184275" h="2418079">
                <a:moveTo>
                  <a:pt x="184049" y="2159359"/>
                </a:moveTo>
                <a:lnTo>
                  <a:pt x="172849" y="2196471"/>
                </a:lnTo>
                <a:lnTo>
                  <a:pt x="153737" y="2236304"/>
                </a:lnTo>
                <a:lnTo>
                  <a:pt x="144615" y="2250394"/>
                </a:lnTo>
                <a:lnTo>
                  <a:pt x="225370" y="2317362"/>
                </a:lnTo>
                <a:lnTo>
                  <a:pt x="201048" y="2346688"/>
                </a:lnTo>
                <a:lnTo>
                  <a:pt x="280049" y="2346688"/>
                </a:lnTo>
                <a:lnTo>
                  <a:pt x="184049" y="2159359"/>
                </a:lnTo>
                <a:close/>
              </a:path>
              <a:path w="1184275" h="2418079">
                <a:moveTo>
                  <a:pt x="53281" y="2174654"/>
                </a:moveTo>
                <a:lnTo>
                  <a:pt x="41454" y="2189285"/>
                </a:lnTo>
                <a:lnTo>
                  <a:pt x="14479" y="2191971"/>
                </a:lnTo>
                <a:lnTo>
                  <a:pt x="120295" y="2279721"/>
                </a:lnTo>
                <a:lnTo>
                  <a:pt x="144615" y="2250394"/>
                </a:lnTo>
                <a:lnTo>
                  <a:pt x="53281" y="2174654"/>
                </a:lnTo>
                <a:close/>
              </a:path>
              <a:path w="1184275" h="2418079">
                <a:moveTo>
                  <a:pt x="11826" y="2165330"/>
                </a:moveTo>
                <a:lnTo>
                  <a:pt x="0" y="2179961"/>
                </a:lnTo>
                <a:lnTo>
                  <a:pt x="14479" y="2191971"/>
                </a:lnTo>
                <a:lnTo>
                  <a:pt x="11826" y="2165330"/>
                </a:lnTo>
                <a:close/>
              </a:path>
              <a:path w="1184275" h="2418079">
                <a:moveTo>
                  <a:pt x="965840" y="985179"/>
                </a:moveTo>
                <a:lnTo>
                  <a:pt x="11826" y="2165330"/>
                </a:lnTo>
                <a:lnTo>
                  <a:pt x="14479" y="2191971"/>
                </a:lnTo>
                <a:lnTo>
                  <a:pt x="38801" y="2162646"/>
                </a:lnTo>
                <a:lnTo>
                  <a:pt x="62988" y="2162646"/>
                </a:lnTo>
                <a:lnTo>
                  <a:pt x="994455" y="1010386"/>
                </a:lnTo>
                <a:lnTo>
                  <a:pt x="995467" y="1009134"/>
                </a:lnTo>
                <a:lnTo>
                  <a:pt x="965840" y="985179"/>
                </a:lnTo>
                <a:close/>
              </a:path>
              <a:path w="1184275" h="2418079">
                <a:moveTo>
                  <a:pt x="38801" y="2162646"/>
                </a:moveTo>
                <a:lnTo>
                  <a:pt x="14479" y="2191971"/>
                </a:lnTo>
                <a:lnTo>
                  <a:pt x="41454" y="2189285"/>
                </a:lnTo>
                <a:lnTo>
                  <a:pt x="53281" y="2174654"/>
                </a:lnTo>
                <a:lnTo>
                  <a:pt x="38801" y="2162646"/>
                </a:lnTo>
                <a:close/>
              </a:path>
              <a:path w="1184275" h="2418079">
                <a:moveTo>
                  <a:pt x="62988" y="2162646"/>
                </a:moveTo>
                <a:lnTo>
                  <a:pt x="38801" y="2162646"/>
                </a:lnTo>
                <a:lnTo>
                  <a:pt x="53281" y="2174654"/>
                </a:lnTo>
                <a:lnTo>
                  <a:pt x="62988" y="2162646"/>
                </a:lnTo>
                <a:close/>
              </a:path>
              <a:path w="1184275" h="2418079">
                <a:moveTo>
                  <a:pt x="995467" y="1009134"/>
                </a:moveTo>
                <a:lnTo>
                  <a:pt x="994359" y="1010386"/>
                </a:lnTo>
                <a:lnTo>
                  <a:pt x="995026" y="1009679"/>
                </a:lnTo>
                <a:lnTo>
                  <a:pt x="995467" y="1009134"/>
                </a:lnTo>
                <a:close/>
              </a:path>
              <a:path w="1184275" h="2418079">
                <a:moveTo>
                  <a:pt x="995026" y="1009679"/>
                </a:moveTo>
                <a:lnTo>
                  <a:pt x="994359" y="1010386"/>
                </a:lnTo>
                <a:lnTo>
                  <a:pt x="995026" y="1009679"/>
                </a:lnTo>
                <a:close/>
              </a:path>
              <a:path w="1184275" h="2418079">
                <a:moveTo>
                  <a:pt x="1183182" y="704286"/>
                </a:moveTo>
                <a:lnTo>
                  <a:pt x="1145598" y="710549"/>
                </a:lnTo>
                <a:lnTo>
                  <a:pt x="1146059" y="716004"/>
                </a:lnTo>
                <a:lnTo>
                  <a:pt x="1145717" y="722602"/>
                </a:lnTo>
                <a:lnTo>
                  <a:pt x="1130374" y="768617"/>
                </a:lnTo>
                <a:lnTo>
                  <a:pt x="1111780" y="802266"/>
                </a:lnTo>
                <a:lnTo>
                  <a:pt x="1088538" y="837507"/>
                </a:lnTo>
                <a:lnTo>
                  <a:pt x="1062737" y="872455"/>
                </a:lnTo>
                <a:lnTo>
                  <a:pt x="1036447" y="905363"/>
                </a:lnTo>
                <a:lnTo>
                  <a:pt x="1011725" y="934552"/>
                </a:lnTo>
                <a:lnTo>
                  <a:pt x="984754" y="964839"/>
                </a:lnTo>
                <a:lnTo>
                  <a:pt x="966948" y="983926"/>
                </a:lnTo>
                <a:lnTo>
                  <a:pt x="965840" y="985179"/>
                </a:lnTo>
                <a:lnTo>
                  <a:pt x="995467" y="1009134"/>
                </a:lnTo>
                <a:lnTo>
                  <a:pt x="995026" y="1009679"/>
                </a:lnTo>
                <a:lnTo>
                  <a:pt x="1003059" y="1001177"/>
                </a:lnTo>
                <a:lnTo>
                  <a:pt x="1032789" y="968341"/>
                </a:lnTo>
                <a:lnTo>
                  <a:pt x="1065837" y="929605"/>
                </a:lnTo>
                <a:lnTo>
                  <a:pt x="1092906" y="895719"/>
                </a:lnTo>
                <a:lnTo>
                  <a:pt x="1119722" y="859402"/>
                </a:lnTo>
                <a:lnTo>
                  <a:pt x="1144295" y="822124"/>
                </a:lnTo>
                <a:lnTo>
                  <a:pt x="1164667" y="785206"/>
                </a:lnTo>
                <a:lnTo>
                  <a:pt x="1178822" y="749602"/>
                </a:lnTo>
                <a:lnTo>
                  <a:pt x="1184154" y="715413"/>
                </a:lnTo>
                <a:lnTo>
                  <a:pt x="1183182" y="704286"/>
                </a:lnTo>
                <a:close/>
              </a:path>
              <a:path w="1184275" h="2418079">
                <a:moveTo>
                  <a:pt x="966948" y="983926"/>
                </a:moveTo>
                <a:lnTo>
                  <a:pt x="966358" y="984538"/>
                </a:lnTo>
                <a:lnTo>
                  <a:pt x="965840" y="985179"/>
                </a:lnTo>
                <a:lnTo>
                  <a:pt x="966948" y="983926"/>
                </a:lnTo>
                <a:close/>
              </a:path>
              <a:path w="1184275" h="2418079">
                <a:moveTo>
                  <a:pt x="971997" y="207435"/>
                </a:moveTo>
                <a:lnTo>
                  <a:pt x="937674" y="223961"/>
                </a:lnTo>
                <a:lnTo>
                  <a:pt x="958946" y="269459"/>
                </a:lnTo>
                <a:lnTo>
                  <a:pt x="980384" y="315683"/>
                </a:lnTo>
                <a:lnTo>
                  <a:pt x="1003002" y="364910"/>
                </a:lnTo>
                <a:lnTo>
                  <a:pt x="1026125" y="415789"/>
                </a:lnTo>
                <a:lnTo>
                  <a:pt x="1049068" y="466962"/>
                </a:lnTo>
                <a:lnTo>
                  <a:pt x="1071129" y="517081"/>
                </a:lnTo>
                <a:lnTo>
                  <a:pt x="1091638" y="564789"/>
                </a:lnTo>
                <a:lnTo>
                  <a:pt x="1109889" y="608702"/>
                </a:lnTo>
                <a:lnTo>
                  <a:pt x="1125179" y="647412"/>
                </a:lnTo>
                <a:lnTo>
                  <a:pt x="1140979" y="692391"/>
                </a:lnTo>
                <a:lnTo>
                  <a:pt x="1145598" y="710549"/>
                </a:lnTo>
                <a:lnTo>
                  <a:pt x="1183182" y="704286"/>
                </a:lnTo>
                <a:lnTo>
                  <a:pt x="1172886" y="667227"/>
                </a:lnTo>
                <a:lnTo>
                  <a:pt x="1153386" y="614800"/>
                </a:lnTo>
                <a:lnTo>
                  <a:pt x="1136267" y="572683"/>
                </a:lnTo>
                <a:lnTo>
                  <a:pt x="1116622" y="526276"/>
                </a:lnTo>
                <a:lnTo>
                  <a:pt x="1095119" y="476888"/>
                </a:lnTo>
                <a:lnTo>
                  <a:pt x="1072432" y="425839"/>
                </a:lnTo>
                <a:lnTo>
                  <a:pt x="1049230" y="374464"/>
                </a:lnTo>
                <a:lnTo>
                  <a:pt x="1026208" y="324097"/>
                </a:lnTo>
                <a:lnTo>
                  <a:pt x="1004036" y="276087"/>
                </a:lnTo>
                <a:lnTo>
                  <a:pt x="983404" y="231767"/>
                </a:lnTo>
                <a:lnTo>
                  <a:pt x="971997" y="207435"/>
                </a:lnTo>
                <a:close/>
              </a:path>
              <a:path w="1184275" h="2418079">
                <a:moveTo>
                  <a:pt x="852105" y="0"/>
                </a:moveTo>
                <a:lnTo>
                  <a:pt x="864204" y="289872"/>
                </a:lnTo>
                <a:lnTo>
                  <a:pt x="869151" y="283665"/>
                </a:lnTo>
                <a:lnTo>
                  <a:pt x="874198" y="277660"/>
                </a:lnTo>
                <a:lnTo>
                  <a:pt x="906486" y="245865"/>
                </a:lnTo>
                <a:lnTo>
                  <a:pt x="937674" y="223961"/>
                </a:lnTo>
                <a:lnTo>
                  <a:pt x="922227" y="191113"/>
                </a:lnTo>
                <a:lnTo>
                  <a:pt x="903131" y="150775"/>
                </a:lnTo>
                <a:lnTo>
                  <a:pt x="892807" y="129099"/>
                </a:lnTo>
                <a:lnTo>
                  <a:pt x="927164" y="112647"/>
                </a:lnTo>
                <a:lnTo>
                  <a:pt x="980726" y="112647"/>
                </a:lnTo>
                <a:lnTo>
                  <a:pt x="852105" y="0"/>
                </a:lnTo>
                <a:close/>
              </a:path>
              <a:path w="1184275" h="2418079">
                <a:moveTo>
                  <a:pt x="927164" y="112647"/>
                </a:moveTo>
                <a:lnTo>
                  <a:pt x="892807" y="129099"/>
                </a:lnTo>
                <a:lnTo>
                  <a:pt x="903131" y="150775"/>
                </a:lnTo>
                <a:lnTo>
                  <a:pt x="922478" y="191645"/>
                </a:lnTo>
                <a:lnTo>
                  <a:pt x="937674" y="223961"/>
                </a:lnTo>
                <a:lnTo>
                  <a:pt x="942249" y="221314"/>
                </a:lnTo>
                <a:lnTo>
                  <a:pt x="948545" y="217925"/>
                </a:lnTo>
                <a:lnTo>
                  <a:pt x="954939" y="214743"/>
                </a:lnTo>
                <a:lnTo>
                  <a:pt x="961430" y="211755"/>
                </a:lnTo>
                <a:lnTo>
                  <a:pt x="968018" y="208972"/>
                </a:lnTo>
                <a:lnTo>
                  <a:pt x="971997" y="207435"/>
                </a:lnTo>
                <a:lnTo>
                  <a:pt x="964341" y="191113"/>
                </a:lnTo>
                <a:lnTo>
                  <a:pt x="949474" y="159592"/>
                </a:lnTo>
                <a:lnTo>
                  <a:pt x="937548" y="134424"/>
                </a:lnTo>
                <a:lnTo>
                  <a:pt x="927164" y="112647"/>
                </a:lnTo>
                <a:close/>
              </a:path>
              <a:path w="1184275" h="2418079">
                <a:moveTo>
                  <a:pt x="980726" y="112647"/>
                </a:moveTo>
                <a:lnTo>
                  <a:pt x="927164" y="112647"/>
                </a:lnTo>
                <a:lnTo>
                  <a:pt x="937548" y="134424"/>
                </a:lnTo>
                <a:lnTo>
                  <a:pt x="949474" y="159592"/>
                </a:lnTo>
                <a:lnTo>
                  <a:pt x="964990" y="192488"/>
                </a:lnTo>
                <a:lnTo>
                  <a:pt x="971997" y="207435"/>
                </a:lnTo>
                <a:lnTo>
                  <a:pt x="974703" y="206391"/>
                </a:lnTo>
                <a:lnTo>
                  <a:pt x="1016826" y="195130"/>
                </a:lnTo>
                <a:lnTo>
                  <a:pt x="1062421" y="191113"/>
                </a:lnTo>
                <a:lnTo>
                  <a:pt x="1070317" y="191113"/>
                </a:lnTo>
                <a:lnTo>
                  <a:pt x="980726" y="112647"/>
                </a:lnTo>
                <a:close/>
              </a:path>
              <a:path w="1184275" h="2418079">
                <a:moveTo>
                  <a:pt x="1070317" y="191113"/>
                </a:moveTo>
                <a:lnTo>
                  <a:pt x="1062421" y="191113"/>
                </a:lnTo>
                <a:lnTo>
                  <a:pt x="1070358" y="191148"/>
                </a:lnTo>
                <a:close/>
              </a:path>
            </a:pathLst>
          </a:custGeom>
          <a:solidFill>
            <a:srgbClr val="C7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751995" y="4705930"/>
            <a:ext cx="459740" cy="325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b="1" spc="-80" dirty="0">
                <a:solidFill>
                  <a:srgbClr val="373334"/>
                </a:solidFill>
                <a:latin typeface="Trebuchet MS"/>
                <a:cs typeface="Trebuchet MS"/>
              </a:rPr>
              <a:t>RO</a:t>
            </a:r>
            <a:r>
              <a:rPr sz="950" b="1" spc="-125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35" dirty="0">
                <a:solidFill>
                  <a:srgbClr val="373334"/>
                </a:solidFill>
                <a:latin typeface="Trebuchet MS"/>
                <a:cs typeface="Trebuchet MS"/>
              </a:rPr>
              <a:t>DE 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35434" y="3127046"/>
            <a:ext cx="535940" cy="175260"/>
            <a:chOff x="1235434" y="3127046"/>
            <a:chExt cx="535940" cy="175260"/>
          </a:xfrm>
        </p:grpSpPr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42418" y="3133997"/>
              <a:ext cx="521761" cy="16074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42418" y="3133997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521761" y="0"/>
                  </a:moveTo>
                  <a:lnTo>
                    <a:pt x="0" y="0"/>
                  </a:lnTo>
                  <a:lnTo>
                    <a:pt x="0" y="160747"/>
                  </a:lnTo>
                  <a:lnTo>
                    <a:pt x="521761" y="160747"/>
                  </a:lnTo>
                  <a:lnTo>
                    <a:pt x="521761" y="0"/>
                  </a:lnTo>
                  <a:close/>
                </a:path>
              </a:pathLst>
            </a:custGeom>
            <a:solidFill>
              <a:srgbClr val="FAC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42418" y="3133997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1" y="0"/>
                  </a:lnTo>
                  <a:lnTo>
                    <a:pt x="521761" y="160747"/>
                  </a:lnTo>
                  <a:lnTo>
                    <a:pt x="0" y="1607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42419" y="3134031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3" y="0"/>
                  </a:lnTo>
                  <a:lnTo>
                    <a:pt x="521763" y="160744"/>
                  </a:lnTo>
                  <a:lnTo>
                    <a:pt x="0" y="160744"/>
                  </a:lnTo>
                  <a:lnTo>
                    <a:pt x="0" y="0"/>
                  </a:lnTo>
                  <a:close/>
                </a:path>
              </a:pathLst>
            </a:custGeom>
            <a:ln w="13368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199174" y="2210907"/>
            <a:ext cx="1696085" cy="1769745"/>
          </a:xfrm>
          <a:prstGeom prst="rect">
            <a:avLst/>
          </a:prstGeom>
          <a:ln w="3175">
            <a:solidFill>
              <a:srgbClr val="90D8F6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16585" marR="150495">
              <a:lnSpc>
                <a:spcPts val="1650"/>
              </a:lnSpc>
              <a:spcBef>
                <a:spcPts val="185"/>
              </a:spcBef>
            </a:pPr>
            <a:r>
              <a:rPr sz="700" b="1" spc="-25" dirty="0">
                <a:solidFill>
                  <a:srgbClr val="373334"/>
                </a:solidFill>
                <a:latin typeface="Trebuchet MS"/>
                <a:cs typeface="Trebuchet MS"/>
              </a:rPr>
              <a:t>PERCURSO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15" dirty="0">
                <a:solidFill>
                  <a:srgbClr val="373334"/>
                </a:solidFill>
                <a:latin typeface="Trebuchet MS"/>
                <a:cs typeface="Trebuchet MS"/>
              </a:rPr>
              <a:t>DAS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373334"/>
                </a:solidFill>
                <a:latin typeface="Trebuchet MS"/>
                <a:cs typeface="Trebuchet MS"/>
              </a:rPr>
              <a:t>BANDAS  </a:t>
            </a:r>
            <a:r>
              <a:rPr sz="700" b="1" spc="-30" dirty="0">
                <a:solidFill>
                  <a:srgbClr val="373334"/>
                </a:solidFill>
                <a:latin typeface="Trebuchet MS"/>
                <a:cs typeface="Trebuchet MS"/>
              </a:rPr>
              <a:t>ITINERÁRIO </a:t>
            </a:r>
            <a:r>
              <a:rPr sz="700" b="1" spc="-25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7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  <a:spcBef>
                <a:spcPts val="290"/>
              </a:spcBef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ES</a:t>
            </a: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ACIONAMENTO</a:t>
            </a:r>
            <a:endParaRPr sz="700">
              <a:latin typeface="Trebuchet MS"/>
              <a:cs typeface="Trebuchet MS"/>
            </a:endParaRPr>
          </a:p>
          <a:p>
            <a:pPr marL="616585" marR="320040">
              <a:lnSpc>
                <a:spcPts val="1980"/>
              </a:lnSpc>
              <a:spcBef>
                <a:spcPts val="70"/>
              </a:spcBef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INTERDI</a:t>
            </a:r>
            <a:r>
              <a:rPr sz="700" b="1" spc="-8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ADA  </a:t>
            </a:r>
            <a:r>
              <a:rPr sz="700" b="1" spc="-30" dirty="0">
                <a:solidFill>
                  <a:srgbClr val="373334"/>
                </a:solidFill>
                <a:latin typeface="Trebuchet MS"/>
                <a:cs typeface="Trebuchet MS"/>
              </a:rPr>
              <a:t>ITINERÁRIO B</a:t>
            </a:r>
            <a:r>
              <a:rPr sz="700" b="1" spc="-60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OCOS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  <a:spcBef>
                <a:spcPts val="5"/>
              </a:spcBef>
            </a:pP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25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</a:pP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 rot="1140000">
            <a:off x="3786593" y="5927843"/>
            <a:ext cx="66754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1200" spc="-104" baseline="3472" dirty="0">
                <a:solidFill>
                  <a:srgbClr val="373334"/>
                </a:solidFill>
                <a:latin typeface="Tahoma"/>
                <a:cs typeface="Tahoma"/>
              </a:rPr>
              <a:t>A</a:t>
            </a:r>
            <a:r>
              <a:rPr sz="1200" spc="-195" baseline="3472" dirty="0">
                <a:solidFill>
                  <a:srgbClr val="373334"/>
                </a:solidFill>
                <a:latin typeface="Tahoma"/>
                <a:cs typeface="Tahoma"/>
              </a:rPr>
              <a:t>v</a:t>
            </a:r>
            <a:r>
              <a:rPr sz="800" spc="-45" dirty="0">
                <a:solidFill>
                  <a:srgbClr val="373334"/>
                </a:solidFill>
                <a:latin typeface="Tahoma"/>
                <a:cs typeface="Tahoma"/>
              </a:rPr>
              <a:t>.</a:t>
            </a:r>
            <a:r>
              <a:rPr sz="800" spc="-60" dirty="0">
                <a:solidFill>
                  <a:srgbClr val="373334"/>
                </a:solidFill>
                <a:latin typeface="Tahoma"/>
                <a:cs typeface="Tahoma"/>
              </a:rPr>
              <a:t> Eriva</a:t>
            </a:r>
            <a:r>
              <a:rPr sz="800" spc="-70" dirty="0">
                <a:solidFill>
                  <a:srgbClr val="373334"/>
                </a:solidFill>
                <a:latin typeface="Tahoma"/>
                <a:cs typeface="Tahoma"/>
              </a:rPr>
              <a:t>n</a:t>
            </a:r>
            <a:r>
              <a:rPr sz="800" spc="-60" dirty="0">
                <a:solidFill>
                  <a:srgbClr val="373334"/>
                </a:solidFill>
                <a:latin typeface="Tahoma"/>
                <a:cs typeface="Tahoma"/>
              </a:rPr>
              <a:t> </a:t>
            </a:r>
            <a:r>
              <a:rPr sz="800" spc="-100" dirty="0">
                <a:solidFill>
                  <a:srgbClr val="373334"/>
                </a:solidFill>
                <a:latin typeface="Tahoma"/>
                <a:cs typeface="Tahoma"/>
              </a:rPr>
              <a:t>F</a:t>
            </a:r>
            <a:r>
              <a:rPr sz="800" spc="-55" dirty="0">
                <a:solidFill>
                  <a:srgbClr val="373334"/>
                </a:solidFill>
                <a:latin typeface="Tahoma"/>
                <a:cs typeface="Tahoma"/>
              </a:rPr>
              <a:t>rança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 rot="3240000">
            <a:off x="1722717" y="4720648"/>
            <a:ext cx="32792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endParaRPr sz="800" dirty="0"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084115" y="4228740"/>
            <a:ext cx="2355850" cy="179070"/>
          </a:xfrm>
          <a:custGeom>
            <a:avLst/>
            <a:gdLst/>
            <a:ahLst/>
            <a:cxnLst/>
            <a:rect l="l" t="t" r="r" b="b"/>
            <a:pathLst>
              <a:path w="2355850" h="179070">
                <a:moveTo>
                  <a:pt x="2355606" y="171528"/>
                </a:moveTo>
                <a:lnTo>
                  <a:pt x="1541810" y="171528"/>
                </a:lnTo>
                <a:lnTo>
                  <a:pt x="1541959" y="171542"/>
                </a:lnTo>
                <a:lnTo>
                  <a:pt x="1541282" y="178714"/>
                </a:lnTo>
                <a:lnTo>
                  <a:pt x="1541621" y="178728"/>
                </a:lnTo>
                <a:lnTo>
                  <a:pt x="2355606" y="178728"/>
                </a:lnTo>
                <a:lnTo>
                  <a:pt x="2355606" y="171528"/>
                </a:lnTo>
                <a:close/>
              </a:path>
              <a:path w="2355850" h="179070">
                <a:moveTo>
                  <a:pt x="80090" y="33753"/>
                </a:moveTo>
                <a:lnTo>
                  <a:pt x="79919" y="34947"/>
                </a:lnTo>
                <a:lnTo>
                  <a:pt x="79633" y="37633"/>
                </a:lnTo>
                <a:lnTo>
                  <a:pt x="79470" y="39725"/>
                </a:lnTo>
                <a:lnTo>
                  <a:pt x="79412" y="40925"/>
                </a:lnTo>
                <a:lnTo>
                  <a:pt x="1541282" y="178714"/>
                </a:lnTo>
                <a:lnTo>
                  <a:pt x="1541621" y="171528"/>
                </a:lnTo>
                <a:lnTo>
                  <a:pt x="1541810" y="171528"/>
                </a:lnTo>
                <a:lnTo>
                  <a:pt x="80090" y="33753"/>
                </a:lnTo>
                <a:close/>
              </a:path>
              <a:path w="2355850" h="179070">
                <a:moveTo>
                  <a:pt x="1541810" y="171528"/>
                </a:moveTo>
                <a:lnTo>
                  <a:pt x="1541621" y="171528"/>
                </a:lnTo>
                <a:lnTo>
                  <a:pt x="1541282" y="178714"/>
                </a:lnTo>
                <a:lnTo>
                  <a:pt x="1541959" y="171542"/>
                </a:lnTo>
                <a:lnTo>
                  <a:pt x="1541810" y="171528"/>
                </a:lnTo>
                <a:close/>
              </a:path>
              <a:path w="2355850" h="179070">
                <a:moveTo>
                  <a:pt x="92819" y="0"/>
                </a:moveTo>
                <a:lnTo>
                  <a:pt x="0" y="29825"/>
                </a:lnTo>
                <a:lnTo>
                  <a:pt x="85611" y="76470"/>
                </a:lnTo>
                <a:lnTo>
                  <a:pt x="84679" y="73972"/>
                </a:lnTo>
                <a:lnTo>
                  <a:pt x="83822" y="71478"/>
                </a:lnTo>
                <a:lnTo>
                  <a:pt x="79354" y="46946"/>
                </a:lnTo>
                <a:lnTo>
                  <a:pt x="79412" y="40925"/>
                </a:lnTo>
                <a:lnTo>
                  <a:pt x="44495" y="37633"/>
                </a:lnTo>
                <a:lnTo>
                  <a:pt x="45172" y="30462"/>
                </a:lnTo>
                <a:lnTo>
                  <a:pt x="80623" y="30462"/>
                </a:lnTo>
                <a:lnTo>
                  <a:pt x="81155" y="27830"/>
                </a:lnTo>
                <a:lnTo>
                  <a:pt x="91436" y="2278"/>
                </a:lnTo>
                <a:lnTo>
                  <a:pt x="92819" y="0"/>
                </a:lnTo>
                <a:close/>
              </a:path>
              <a:path w="2355850" h="179070">
                <a:moveTo>
                  <a:pt x="45172" y="30462"/>
                </a:moveTo>
                <a:lnTo>
                  <a:pt x="44495" y="37633"/>
                </a:lnTo>
                <a:lnTo>
                  <a:pt x="79412" y="40925"/>
                </a:lnTo>
                <a:lnTo>
                  <a:pt x="79470" y="39725"/>
                </a:lnTo>
                <a:lnTo>
                  <a:pt x="79656" y="37335"/>
                </a:lnTo>
                <a:lnTo>
                  <a:pt x="79919" y="34947"/>
                </a:lnTo>
                <a:lnTo>
                  <a:pt x="80090" y="33753"/>
                </a:lnTo>
                <a:lnTo>
                  <a:pt x="45172" y="30462"/>
                </a:lnTo>
                <a:close/>
              </a:path>
              <a:path w="2355850" h="179070">
                <a:moveTo>
                  <a:pt x="80623" y="30462"/>
                </a:moveTo>
                <a:lnTo>
                  <a:pt x="45172" y="30462"/>
                </a:lnTo>
                <a:lnTo>
                  <a:pt x="80090" y="33753"/>
                </a:lnTo>
                <a:lnTo>
                  <a:pt x="80258" y="32569"/>
                </a:lnTo>
                <a:lnTo>
                  <a:pt x="80623" y="30462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465069" y="4537215"/>
            <a:ext cx="60198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spc="-80" dirty="0">
                <a:solidFill>
                  <a:srgbClr val="373334"/>
                </a:solidFill>
                <a:latin typeface="Arial MT"/>
                <a:cs typeface="Arial MT"/>
              </a:rPr>
              <a:t>Rua</a:t>
            </a:r>
            <a:r>
              <a:rPr sz="700" spc="-3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700" spc="-95" dirty="0">
                <a:solidFill>
                  <a:srgbClr val="373334"/>
                </a:solidFill>
                <a:latin typeface="Arial MT"/>
                <a:cs typeface="Arial MT"/>
              </a:rPr>
              <a:t>D</a:t>
            </a:r>
            <a:r>
              <a:rPr sz="700" spc="-80" dirty="0">
                <a:solidFill>
                  <a:srgbClr val="373334"/>
                </a:solidFill>
                <a:latin typeface="Arial MT"/>
                <a:cs typeface="Arial MT"/>
              </a:rPr>
              <a:t>r</a:t>
            </a:r>
            <a:r>
              <a:rPr sz="700" spc="-35" dirty="0">
                <a:solidFill>
                  <a:srgbClr val="373334"/>
                </a:solidFill>
                <a:latin typeface="Arial MT"/>
                <a:cs typeface="Arial MT"/>
              </a:rPr>
              <a:t>.</a:t>
            </a:r>
            <a:r>
              <a:rPr sz="700" spc="-70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700" spc="-65" dirty="0">
                <a:solidFill>
                  <a:srgbClr val="373334"/>
                </a:solidFill>
                <a:latin typeface="Arial MT"/>
                <a:cs typeface="Arial MT"/>
              </a:rPr>
              <a:t>Anderson  </a:t>
            </a:r>
            <a:r>
              <a:rPr sz="700" spc="-60" dirty="0">
                <a:solidFill>
                  <a:srgbClr val="373334"/>
                </a:solidFill>
                <a:latin typeface="Arial MT"/>
                <a:cs typeface="Arial MT"/>
              </a:rPr>
              <a:t>Dultra</a:t>
            </a:r>
            <a:r>
              <a:rPr sz="700" spc="-3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700" spc="-80" dirty="0">
                <a:solidFill>
                  <a:srgbClr val="373334"/>
                </a:solidFill>
                <a:latin typeface="Arial MT"/>
                <a:cs typeface="Arial MT"/>
              </a:rPr>
              <a:t>d</a:t>
            </a:r>
            <a:r>
              <a:rPr sz="700" spc="-75" dirty="0">
                <a:solidFill>
                  <a:srgbClr val="373334"/>
                </a:solidFill>
                <a:latin typeface="Arial MT"/>
                <a:cs typeface="Arial MT"/>
              </a:rPr>
              <a:t>e</a:t>
            </a:r>
            <a:r>
              <a:rPr sz="700" spc="-70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700" spc="-65" dirty="0">
                <a:solidFill>
                  <a:srgbClr val="373334"/>
                </a:solidFill>
                <a:latin typeface="Arial MT"/>
                <a:cs typeface="Arial MT"/>
              </a:rPr>
              <a:t>Almeida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149970" y="4692141"/>
            <a:ext cx="1855470" cy="888365"/>
            <a:chOff x="7149970" y="4692141"/>
            <a:chExt cx="1855470" cy="888365"/>
          </a:xfrm>
        </p:grpSpPr>
        <p:sp>
          <p:nvSpPr>
            <p:cNvPr id="85" name="object 85"/>
            <p:cNvSpPr/>
            <p:nvPr/>
          </p:nvSpPr>
          <p:spPr>
            <a:xfrm>
              <a:off x="7728008" y="4754595"/>
              <a:ext cx="1277620" cy="304800"/>
            </a:xfrm>
            <a:custGeom>
              <a:avLst/>
              <a:gdLst/>
              <a:ahLst/>
              <a:cxnLst/>
              <a:rect l="l" t="t" r="r" b="b"/>
              <a:pathLst>
                <a:path w="1277620" h="304800">
                  <a:moveTo>
                    <a:pt x="67320" y="233550"/>
                  </a:moveTo>
                  <a:lnTo>
                    <a:pt x="0" y="304071"/>
                  </a:lnTo>
                  <a:lnTo>
                    <a:pt x="97495" y="304185"/>
                  </a:lnTo>
                  <a:lnTo>
                    <a:pt x="95482" y="302436"/>
                  </a:lnTo>
                  <a:lnTo>
                    <a:pt x="93539" y="300657"/>
                  </a:lnTo>
                  <a:lnTo>
                    <a:pt x="83591" y="289692"/>
                  </a:lnTo>
                  <a:lnTo>
                    <a:pt x="42829" y="289692"/>
                  </a:lnTo>
                  <a:lnTo>
                    <a:pt x="39999" y="283067"/>
                  </a:lnTo>
                  <a:lnTo>
                    <a:pt x="72250" y="269291"/>
                  </a:lnTo>
                  <a:lnTo>
                    <a:pt x="71831" y="268168"/>
                  </a:lnTo>
                  <a:lnTo>
                    <a:pt x="67229" y="244029"/>
                  </a:lnTo>
                  <a:lnTo>
                    <a:pt x="67320" y="233550"/>
                  </a:lnTo>
                  <a:close/>
                </a:path>
                <a:path w="1277620" h="304800">
                  <a:moveTo>
                    <a:pt x="72250" y="269291"/>
                  </a:moveTo>
                  <a:lnTo>
                    <a:pt x="39999" y="283067"/>
                  </a:lnTo>
                  <a:lnTo>
                    <a:pt x="42829" y="289692"/>
                  </a:lnTo>
                  <a:lnTo>
                    <a:pt x="75078" y="275916"/>
                  </a:lnTo>
                  <a:lnTo>
                    <a:pt x="74555" y="274835"/>
                  </a:lnTo>
                  <a:lnTo>
                    <a:pt x="73576" y="272642"/>
                  </a:lnTo>
                  <a:lnTo>
                    <a:pt x="72669" y="270417"/>
                  </a:lnTo>
                  <a:lnTo>
                    <a:pt x="72250" y="269291"/>
                  </a:lnTo>
                  <a:close/>
                </a:path>
                <a:path w="1277620" h="304800">
                  <a:moveTo>
                    <a:pt x="75078" y="275916"/>
                  </a:moveTo>
                  <a:lnTo>
                    <a:pt x="42829" y="289692"/>
                  </a:lnTo>
                  <a:lnTo>
                    <a:pt x="83591" y="289692"/>
                  </a:lnTo>
                  <a:lnTo>
                    <a:pt x="81868" y="287370"/>
                  </a:lnTo>
                  <a:lnTo>
                    <a:pt x="80477" y="285353"/>
                  </a:lnTo>
                  <a:lnTo>
                    <a:pt x="79156" y="283309"/>
                  </a:lnTo>
                  <a:lnTo>
                    <a:pt x="77900" y="281236"/>
                  </a:lnTo>
                  <a:lnTo>
                    <a:pt x="76715" y="279129"/>
                  </a:lnTo>
                  <a:lnTo>
                    <a:pt x="75603" y="276998"/>
                  </a:lnTo>
                  <a:lnTo>
                    <a:pt x="75078" y="275916"/>
                  </a:lnTo>
                  <a:close/>
                </a:path>
                <a:path w="1277620" h="304800">
                  <a:moveTo>
                    <a:pt x="702003" y="288"/>
                  </a:moveTo>
                  <a:lnTo>
                    <a:pt x="72250" y="269291"/>
                  </a:lnTo>
                  <a:lnTo>
                    <a:pt x="72669" y="270417"/>
                  </a:lnTo>
                  <a:lnTo>
                    <a:pt x="73576" y="272642"/>
                  </a:lnTo>
                  <a:lnTo>
                    <a:pt x="74555" y="274835"/>
                  </a:lnTo>
                  <a:lnTo>
                    <a:pt x="75078" y="275916"/>
                  </a:lnTo>
                  <a:lnTo>
                    <a:pt x="704161" y="7199"/>
                  </a:lnTo>
                  <a:lnTo>
                    <a:pt x="703418" y="7199"/>
                  </a:lnTo>
                  <a:lnTo>
                    <a:pt x="702003" y="288"/>
                  </a:lnTo>
                  <a:close/>
                </a:path>
                <a:path w="1277620" h="304800">
                  <a:moveTo>
                    <a:pt x="702003" y="288"/>
                  </a:moveTo>
                  <a:lnTo>
                    <a:pt x="703418" y="7199"/>
                  </a:lnTo>
                  <a:lnTo>
                    <a:pt x="704161" y="7199"/>
                  </a:lnTo>
                  <a:lnTo>
                    <a:pt x="704833" y="6912"/>
                  </a:lnTo>
                  <a:lnTo>
                    <a:pt x="702003" y="288"/>
                  </a:lnTo>
                  <a:close/>
                </a:path>
                <a:path w="1277620" h="304800">
                  <a:moveTo>
                    <a:pt x="1277373" y="0"/>
                  </a:moveTo>
                  <a:lnTo>
                    <a:pt x="703418" y="0"/>
                  </a:lnTo>
                  <a:lnTo>
                    <a:pt x="702003" y="288"/>
                  </a:lnTo>
                  <a:lnTo>
                    <a:pt x="704833" y="6912"/>
                  </a:lnTo>
                  <a:lnTo>
                    <a:pt x="704161" y="7199"/>
                  </a:lnTo>
                  <a:lnTo>
                    <a:pt x="1277373" y="7199"/>
                  </a:lnTo>
                  <a:lnTo>
                    <a:pt x="1277373" y="0"/>
                  </a:lnTo>
                  <a:close/>
                </a:path>
                <a:path w="1277620" h="304800">
                  <a:moveTo>
                    <a:pt x="703418" y="0"/>
                  </a:moveTo>
                  <a:lnTo>
                    <a:pt x="702677" y="0"/>
                  </a:lnTo>
                  <a:lnTo>
                    <a:pt x="702003" y="288"/>
                  </a:lnTo>
                  <a:lnTo>
                    <a:pt x="703418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200770" y="4742941"/>
              <a:ext cx="353695" cy="460375"/>
            </a:xfrm>
            <a:custGeom>
              <a:avLst/>
              <a:gdLst/>
              <a:ahLst/>
              <a:cxnLst/>
              <a:rect l="l" t="t" r="r" b="b"/>
              <a:pathLst>
                <a:path w="353695" h="460375">
                  <a:moveTo>
                    <a:pt x="0" y="0"/>
                  </a:moveTo>
                  <a:lnTo>
                    <a:pt x="353490" y="460311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25710" y="5030496"/>
              <a:ext cx="230534" cy="19718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43867" y="5311018"/>
              <a:ext cx="252335" cy="25233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427271" y="529441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6" y="7279"/>
                  </a:lnTo>
                  <a:lnTo>
                    <a:pt x="58456" y="27549"/>
                  </a:lnTo>
                  <a:lnTo>
                    <a:pt x="27549" y="58456"/>
                  </a:lnTo>
                  <a:lnTo>
                    <a:pt x="7279" y="97646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6" y="257981"/>
                  </a:lnTo>
                  <a:lnTo>
                    <a:pt x="97646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4" y="257981"/>
                  </a:lnTo>
                  <a:lnTo>
                    <a:pt x="228076" y="256979"/>
                  </a:lnTo>
                  <a:lnTo>
                    <a:pt x="142765" y="256979"/>
                  </a:lnTo>
                  <a:lnTo>
                    <a:pt x="98313" y="248002"/>
                  </a:lnTo>
                  <a:lnTo>
                    <a:pt x="62008" y="223523"/>
                  </a:lnTo>
                  <a:lnTo>
                    <a:pt x="37529" y="187218"/>
                  </a:lnTo>
                  <a:lnTo>
                    <a:pt x="28552" y="142765"/>
                  </a:lnTo>
                  <a:lnTo>
                    <a:pt x="37529" y="98312"/>
                  </a:lnTo>
                  <a:lnTo>
                    <a:pt x="62008" y="62007"/>
                  </a:lnTo>
                  <a:lnTo>
                    <a:pt x="98313" y="37528"/>
                  </a:lnTo>
                  <a:lnTo>
                    <a:pt x="142765" y="28552"/>
                  </a:lnTo>
                  <a:lnTo>
                    <a:pt x="228077" y="28552"/>
                  </a:lnTo>
                  <a:lnTo>
                    <a:pt x="227074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7" y="28552"/>
                  </a:moveTo>
                  <a:lnTo>
                    <a:pt x="142765" y="28552"/>
                  </a:lnTo>
                  <a:lnTo>
                    <a:pt x="187218" y="37528"/>
                  </a:lnTo>
                  <a:lnTo>
                    <a:pt x="223523" y="62007"/>
                  </a:lnTo>
                  <a:lnTo>
                    <a:pt x="248002" y="98312"/>
                  </a:lnTo>
                  <a:lnTo>
                    <a:pt x="256979" y="142765"/>
                  </a:lnTo>
                  <a:lnTo>
                    <a:pt x="248002" y="187218"/>
                  </a:lnTo>
                  <a:lnTo>
                    <a:pt x="223523" y="223523"/>
                  </a:lnTo>
                  <a:lnTo>
                    <a:pt x="187218" y="248002"/>
                  </a:lnTo>
                  <a:lnTo>
                    <a:pt x="142765" y="256979"/>
                  </a:lnTo>
                  <a:lnTo>
                    <a:pt x="228076" y="256979"/>
                  </a:lnTo>
                  <a:lnTo>
                    <a:pt x="257981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6"/>
                  </a:lnTo>
                  <a:lnTo>
                    <a:pt x="257981" y="58456"/>
                  </a:lnTo>
                  <a:lnTo>
                    <a:pt x="228077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" name="Imagem 102">
            <a:extLst>
              <a:ext uri="{FF2B5EF4-FFF2-40B4-BE49-F238E27FC236}">
                <a16:creationId xmlns:a16="http://schemas.microsoft.com/office/drawing/2014/main" id="{E68604E4-93D4-7A54-D7A5-80F40536D6C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249699"/>
            <a:ext cx="987034" cy="1017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706" y="498398"/>
            <a:ext cx="548386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10" dirty="0"/>
              <a:t>POLO</a:t>
            </a:r>
            <a:r>
              <a:rPr sz="2000" spc="-114" dirty="0"/>
              <a:t> </a:t>
            </a:r>
            <a:r>
              <a:rPr sz="2000" spc="-180" dirty="0"/>
              <a:t>MULTICULTURAL</a:t>
            </a:r>
            <a:r>
              <a:rPr sz="2000" spc="-114" dirty="0"/>
              <a:t> </a:t>
            </a:r>
            <a:r>
              <a:rPr sz="2000" spc="-155" dirty="0"/>
              <a:t>DA</a:t>
            </a:r>
            <a:r>
              <a:rPr sz="2000" spc="-110" dirty="0"/>
              <a:t> </a:t>
            </a:r>
            <a:r>
              <a:rPr sz="2000" spc="-135" dirty="0"/>
              <a:t>REDINHA</a:t>
            </a:r>
            <a:r>
              <a:rPr sz="2000" spc="-114" dirty="0"/>
              <a:t> </a:t>
            </a:r>
            <a:r>
              <a:rPr sz="2000" spc="-120" dirty="0"/>
              <a:t>(</a:t>
            </a:r>
            <a:r>
              <a:rPr lang="pt-BR" sz="2000" spc="-120" dirty="0"/>
              <a:t>17</a:t>
            </a:r>
            <a:r>
              <a:rPr sz="2000" spc="-80" dirty="0"/>
              <a:t> </a:t>
            </a:r>
            <a:r>
              <a:rPr sz="2000" spc="-140" dirty="0"/>
              <a:t>À</a:t>
            </a:r>
            <a:r>
              <a:rPr sz="2000" spc="-85" dirty="0"/>
              <a:t> </a:t>
            </a:r>
            <a:r>
              <a:rPr lang="pt-BR" sz="2000" spc="-125" dirty="0"/>
              <a:t>21</a:t>
            </a:r>
            <a:r>
              <a:rPr sz="2000" spc="-125" dirty="0"/>
              <a:t>/02)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657623" y="272819"/>
            <a:ext cx="3039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PLANO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MOBILIDADE </a:t>
            </a:r>
            <a:r>
              <a:rPr sz="1400" b="1" spc="-55" dirty="0">
                <a:solidFill>
                  <a:srgbClr val="373334"/>
                </a:solidFill>
                <a:latin typeface="Trebuchet MS"/>
                <a:cs typeface="Trebuchet MS"/>
              </a:rPr>
              <a:t>-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373334"/>
                </a:solidFill>
                <a:latin typeface="Trebuchet MS"/>
                <a:cs typeface="Trebuchet MS"/>
              </a:rPr>
              <a:t>CARNAVAL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20</a:t>
            </a:r>
            <a:r>
              <a:rPr lang="pt-BR"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8637" y="981578"/>
            <a:ext cx="7778750" cy="6342380"/>
            <a:chOff x="1368637" y="981578"/>
            <a:chExt cx="7778750" cy="6342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8637" y="981578"/>
              <a:ext cx="7778398" cy="6315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31468" y="3335936"/>
              <a:ext cx="3237865" cy="3200400"/>
            </a:xfrm>
            <a:custGeom>
              <a:avLst/>
              <a:gdLst/>
              <a:ahLst/>
              <a:cxnLst/>
              <a:rect l="l" t="t" r="r" b="b"/>
              <a:pathLst>
                <a:path w="3237865" h="3200400">
                  <a:moveTo>
                    <a:pt x="3102406" y="3111499"/>
                  </a:moveTo>
                  <a:lnTo>
                    <a:pt x="2967954" y="3111499"/>
                  </a:lnTo>
                  <a:lnTo>
                    <a:pt x="2960674" y="3124199"/>
                  </a:lnTo>
                  <a:lnTo>
                    <a:pt x="3237388" y="3200399"/>
                  </a:lnTo>
                  <a:lnTo>
                    <a:pt x="3205479" y="3136899"/>
                  </a:lnTo>
                  <a:lnTo>
                    <a:pt x="3119964" y="3136899"/>
                  </a:lnTo>
                  <a:lnTo>
                    <a:pt x="3117537" y="3124199"/>
                  </a:lnTo>
                  <a:lnTo>
                    <a:pt x="3106921" y="3124199"/>
                  </a:lnTo>
                  <a:lnTo>
                    <a:pt x="3102406" y="3111499"/>
                  </a:lnTo>
                  <a:close/>
                </a:path>
                <a:path w="3237865" h="3200400">
                  <a:moveTo>
                    <a:pt x="3148206" y="3098799"/>
                  </a:moveTo>
                  <a:lnTo>
                    <a:pt x="3092161" y="3098799"/>
                  </a:lnTo>
                  <a:lnTo>
                    <a:pt x="3097475" y="3111499"/>
                  </a:lnTo>
                  <a:lnTo>
                    <a:pt x="3102406" y="3111499"/>
                  </a:lnTo>
                  <a:lnTo>
                    <a:pt x="3106921" y="3124199"/>
                  </a:lnTo>
                  <a:lnTo>
                    <a:pt x="3117537" y="3124199"/>
                  </a:lnTo>
                  <a:lnTo>
                    <a:pt x="3119964" y="3136899"/>
                  </a:lnTo>
                  <a:lnTo>
                    <a:pt x="3123359" y="3136899"/>
                  </a:lnTo>
                  <a:lnTo>
                    <a:pt x="3148206" y="3098799"/>
                  </a:lnTo>
                  <a:close/>
                </a:path>
                <a:path w="3237865" h="3200400">
                  <a:moveTo>
                    <a:pt x="3109751" y="2946399"/>
                  </a:moveTo>
                  <a:lnTo>
                    <a:pt x="3107717" y="2959099"/>
                  </a:lnTo>
                  <a:lnTo>
                    <a:pt x="3105510" y="2959099"/>
                  </a:lnTo>
                  <a:lnTo>
                    <a:pt x="3103138" y="2971799"/>
                  </a:lnTo>
                  <a:lnTo>
                    <a:pt x="3100593" y="2971799"/>
                  </a:lnTo>
                  <a:lnTo>
                    <a:pt x="3097881" y="2984499"/>
                  </a:lnTo>
                  <a:lnTo>
                    <a:pt x="3094998" y="2984499"/>
                  </a:lnTo>
                  <a:lnTo>
                    <a:pt x="3091949" y="2997199"/>
                  </a:lnTo>
                  <a:lnTo>
                    <a:pt x="3088727" y="2997199"/>
                  </a:lnTo>
                  <a:lnTo>
                    <a:pt x="3085339" y="3009899"/>
                  </a:lnTo>
                  <a:lnTo>
                    <a:pt x="3081779" y="3022599"/>
                  </a:lnTo>
                  <a:lnTo>
                    <a:pt x="3074154" y="3022599"/>
                  </a:lnTo>
                  <a:lnTo>
                    <a:pt x="3072521" y="3027703"/>
                  </a:lnTo>
                  <a:lnTo>
                    <a:pt x="3076440" y="3035299"/>
                  </a:lnTo>
                  <a:lnTo>
                    <a:pt x="3082952" y="3035299"/>
                  </a:lnTo>
                  <a:lnTo>
                    <a:pt x="3089386" y="3047999"/>
                  </a:lnTo>
                  <a:lnTo>
                    <a:pt x="3095697" y="3047999"/>
                  </a:lnTo>
                  <a:lnTo>
                    <a:pt x="3101841" y="3060699"/>
                  </a:lnTo>
                  <a:lnTo>
                    <a:pt x="3107785" y="3060699"/>
                  </a:lnTo>
                  <a:lnTo>
                    <a:pt x="3113485" y="3073399"/>
                  </a:lnTo>
                  <a:lnTo>
                    <a:pt x="3118895" y="3073399"/>
                  </a:lnTo>
                  <a:lnTo>
                    <a:pt x="3123979" y="3086099"/>
                  </a:lnTo>
                  <a:lnTo>
                    <a:pt x="3132999" y="3086099"/>
                  </a:lnTo>
                  <a:lnTo>
                    <a:pt x="3136859" y="3098799"/>
                  </a:lnTo>
                  <a:lnTo>
                    <a:pt x="3148206" y="3098799"/>
                  </a:lnTo>
                  <a:lnTo>
                    <a:pt x="3123359" y="3136899"/>
                  </a:lnTo>
                  <a:lnTo>
                    <a:pt x="3205479" y="3136899"/>
                  </a:lnTo>
                  <a:lnTo>
                    <a:pt x="3109751" y="2946399"/>
                  </a:lnTo>
                  <a:close/>
                </a:path>
                <a:path w="3237865" h="3200400">
                  <a:moveTo>
                    <a:pt x="3092161" y="3098799"/>
                  </a:moveTo>
                  <a:lnTo>
                    <a:pt x="2995390" y="3098799"/>
                  </a:lnTo>
                  <a:lnTo>
                    <a:pt x="2988787" y="3111499"/>
                  </a:lnTo>
                  <a:lnTo>
                    <a:pt x="3097475" y="3111499"/>
                  </a:lnTo>
                  <a:lnTo>
                    <a:pt x="3092161" y="3098799"/>
                  </a:lnTo>
                  <a:close/>
                </a:path>
                <a:path w="3237865" h="3200400">
                  <a:moveTo>
                    <a:pt x="3074344" y="3086099"/>
                  </a:moveTo>
                  <a:lnTo>
                    <a:pt x="3014188" y="3086099"/>
                  </a:lnTo>
                  <a:lnTo>
                    <a:pt x="3008094" y="3098799"/>
                  </a:lnTo>
                  <a:lnTo>
                    <a:pt x="3080555" y="3098799"/>
                  </a:lnTo>
                  <a:lnTo>
                    <a:pt x="3074344" y="3086099"/>
                  </a:lnTo>
                  <a:close/>
                </a:path>
                <a:path w="3237865" h="3200400">
                  <a:moveTo>
                    <a:pt x="3132999" y="3086099"/>
                  </a:moveTo>
                  <a:lnTo>
                    <a:pt x="3074344" y="3086099"/>
                  </a:lnTo>
                  <a:lnTo>
                    <a:pt x="3080555" y="3098799"/>
                  </a:lnTo>
                  <a:lnTo>
                    <a:pt x="3136859" y="3098799"/>
                  </a:lnTo>
                  <a:lnTo>
                    <a:pt x="3132999" y="3086099"/>
                  </a:lnTo>
                  <a:close/>
                </a:path>
                <a:path w="3237865" h="3200400">
                  <a:moveTo>
                    <a:pt x="3054555" y="3060699"/>
                  </a:moveTo>
                  <a:lnTo>
                    <a:pt x="3047218" y="3060699"/>
                  </a:lnTo>
                  <a:lnTo>
                    <a:pt x="3042136" y="3073399"/>
                  </a:lnTo>
                  <a:lnTo>
                    <a:pt x="3031465" y="3073399"/>
                  </a:lnTo>
                  <a:lnTo>
                    <a:pt x="3025875" y="3086099"/>
                  </a:lnTo>
                  <a:lnTo>
                    <a:pt x="3067912" y="3086099"/>
                  </a:lnTo>
                  <a:lnTo>
                    <a:pt x="3061305" y="3073399"/>
                  </a:lnTo>
                  <a:lnTo>
                    <a:pt x="3054555" y="3060699"/>
                  </a:lnTo>
                  <a:close/>
                </a:path>
                <a:path w="3237865" h="3200400">
                  <a:moveTo>
                    <a:pt x="3107785" y="3060699"/>
                  </a:moveTo>
                  <a:lnTo>
                    <a:pt x="3054555" y="3060699"/>
                  </a:lnTo>
                  <a:lnTo>
                    <a:pt x="3061305" y="3073399"/>
                  </a:lnTo>
                  <a:lnTo>
                    <a:pt x="3067912" y="3086099"/>
                  </a:lnTo>
                  <a:lnTo>
                    <a:pt x="3123979" y="3086099"/>
                  </a:lnTo>
                  <a:lnTo>
                    <a:pt x="3118895" y="3073399"/>
                  </a:lnTo>
                  <a:lnTo>
                    <a:pt x="3113485" y="3073399"/>
                  </a:lnTo>
                  <a:lnTo>
                    <a:pt x="3107785" y="3060699"/>
                  </a:lnTo>
                  <a:close/>
                </a:path>
                <a:path w="3237865" h="3200400">
                  <a:moveTo>
                    <a:pt x="3065852" y="3035299"/>
                  </a:moveTo>
                  <a:lnTo>
                    <a:pt x="3033885" y="3035299"/>
                  </a:lnTo>
                  <a:lnTo>
                    <a:pt x="3047712" y="3060699"/>
                  </a:lnTo>
                  <a:lnTo>
                    <a:pt x="3052130" y="3060699"/>
                  </a:lnTo>
                  <a:lnTo>
                    <a:pt x="3056874" y="3047999"/>
                  </a:lnTo>
                  <a:lnTo>
                    <a:pt x="3061450" y="3047999"/>
                  </a:lnTo>
                  <a:lnTo>
                    <a:pt x="3065852" y="3035299"/>
                  </a:lnTo>
                  <a:close/>
                </a:path>
                <a:path w="3237865" h="3200400">
                  <a:moveTo>
                    <a:pt x="3095697" y="3047999"/>
                  </a:moveTo>
                  <a:lnTo>
                    <a:pt x="3056874" y="3047999"/>
                  </a:lnTo>
                  <a:lnTo>
                    <a:pt x="3052130" y="3060699"/>
                  </a:lnTo>
                  <a:lnTo>
                    <a:pt x="3101841" y="3060699"/>
                  </a:lnTo>
                  <a:lnTo>
                    <a:pt x="3095697" y="3047999"/>
                  </a:lnTo>
                  <a:close/>
                </a:path>
                <a:path w="3237865" h="3200400">
                  <a:moveTo>
                    <a:pt x="3082952" y="3035299"/>
                  </a:moveTo>
                  <a:lnTo>
                    <a:pt x="3065852" y="3035299"/>
                  </a:lnTo>
                  <a:lnTo>
                    <a:pt x="3061450" y="3047999"/>
                  </a:lnTo>
                  <a:lnTo>
                    <a:pt x="3089386" y="3047999"/>
                  </a:lnTo>
                  <a:lnTo>
                    <a:pt x="3082952" y="3035299"/>
                  </a:lnTo>
                  <a:close/>
                </a:path>
                <a:path w="3237865" h="3200400">
                  <a:moveTo>
                    <a:pt x="3032081" y="2971799"/>
                  </a:moveTo>
                  <a:lnTo>
                    <a:pt x="2988294" y="2971799"/>
                  </a:lnTo>
                  <a:lnTo>
                    <a:pt x="2994216" y="2984499"/>
                  </a:lnTo>
                  <a:lnTo>
                    <a:pt x="3000408" y="2997199"/>
                  </a:lnTo>
                  <a:lnTo>
                    <a:pt x="3006816" y="3009899"/>
                  </a:lnTo>
                  <a:lnTo>
                    <a:pt x="3013411" y="3009899"/>
                  </a:lnTo>
                  <a:lnTo>
                    <a:pt x="3020147" y="3022599"/>
                  </a:lnTo>
                  <a:lnTo>
                    <a:pt x="3026984" y="3035299"/>
                  </a:lnTo>
                  <a:lnTo>
                    <a:pt x="3070090" y="3035299"/>
                  </a:lnTo>
                  <a:lnTo>
                    <a:pt x="3072521" y="3027703"/>
                  </a:lnTo>
                  <a:lnTo>
                    <a:pt x="3069888" y="3022599"/>
                  </a:lnTo>
                  <a:lnTo>
                    <a:pt x="3063340" y="3022599"/>
                  </a:lnTo>
                  <a:lnTo>
                    <a:pt x="3056835" y="3009899"/>
                  </a:lnTo>
                  <a:lnTo>
                    <a:pt x="3050416" y="2997199"/>
                  </a:lnTo>
                  <a:lnTo>
                    <a:pt x="3044120" y="2997199"/>
                  </a:lnTo>
                  <a:lnTo>
                    <a:pt x="3038000" y="2984499"/>
                  </a:lnTo>
                  <a:lnTo>
                    <a:pt x="3032081" y="2971799"/>
                  </a:lnTo>
                  <a:close/>
                </a:path>
                <a:path w="3237865" h="3200400">
                  <a:moveTo>
                    <a:pt x="3072521" y="3027703"/>
                  </a:moveTo>
                  <a:lnTo>
                    <a:pt x="3070090" y="3035299"/>
                  </a:lnTo>
                  <a:lnTo>
                    <a:pt x="3076440" y="3035299"/>
                  </a:lnTo>
                  <a:lnTo>
                    <a:pt x="3072521" y="3027703"/>
                  </a:lnTo>
                  <a:close/>
                </a:path>
                <a:path w="3237865" h="3200400">
                  <a:moveTo>
                    <a:pt x="2999901" y="2908299"/>
                  </a:moveTo>
                  <a:lnTo>
                    <a:pt x="2997071" y="2908299"/>
                  </a:lnTo>
                  <a:lnTo>
                    <a:pt x="2960660" y="2920999"/>
                  </a:lnTo>
                  <a:lnTo>
                    <a:pt x="2964094" y="2920999"/>
                  </a:lnTo>
                  <a:lnTo>
                    <a:pt x="2968066" y="2933699"/>
                  </a:lnTo>
                  <a:lnTo>
                    <a:pt x="2972516" y="2946399"/>
                  </a:lnTo>
                  <a:lnTo>
                    <a:pt x="2977400" y="2959099"/>
                  </a:lnTo>
                  <a:lnTo>
                    <a:pt x="2982671" y="2971799"/>
                  </a:lnTo>
                  <a:lnTo>
                    <a:pt x="3026415" y="2971799"/>
                  </a:lnTo>
                  <a:lnTo>
                    <a:pt x="3021040" y="2959099"/>
                  </a:lnTo>
                  <a:lnTo>
                    <a:pt x="3015993" y="2946399"/>
                  </a:lnTo>
                  <a:lnTo>
                    <a:pt x="3011319" y="2946399"/>
                  </a:lnTo>
                  <a:lnTo>
                    <a:pt x="3007053" y="2933699"/>
                  </a:lnTo>
                  <a:lnTo>
                    <a:pt x="3003237" y="2920999"/>
                  </a:lnTo>
                  <a:lnTo>
                    <a:pt x="2999901" y="2908299"/>
                  </a:lnTo>
                  <a:close/>
                </a:path>
                <a:path w="3237865" h="3200400">
                  <a:moveTo>
                    <a:pt x="2991236" y="2857499"/>
                  </a:moveTo>
                  <a:lnTo>
                    <a:pt x="2953141" y="2857499"/>
                  </a:lnTo>
                  <a:lnTo>
                    <a:pt x="2953388" y="2870199"/>
                  </a:lnTo>
                  <a:lnTo>
                    <a:pt x="2954206" y="2882899"/>
                  </a:lnTo>
                  <a:lnTo>
                    <a:pt x="2955649" y="2895599"/>
                  </a:lnTo>
                  <a:lnTo>
                    <a:pt x="2957784" y="2908299"/>
                  </a:lnTo>
                  <a:lnTo>
                    <a:pt x="2960660" y="2920999"/>
                  </a:lnTo>
                  <a:lnTo>
                    <a:pt x="2997071" y="2908299"/>
                  </a:lnTo>
                  <a:lnTo>
                    <a:pt x="2994893" y="2895599"/>
                  </a:lnTo>
                  <a:lnTo>
                    <a:pt x="2993247" y="2895599"/>
                  </a:lnTo>
                  <a:lnTo>
                    <a:pt x="2992107" y="2882899"/>
                  </a:lnTo>
                  <a:lnTo>
                    <a:pt x="2991440" y="2870199"/>
                  </a:lnTo>
                  <a:lnTo>
                    <a:pt x="2991236" y="2857499"/>
                  </a:lnTo>
                  <a:close/>
                </a:path>
                <a:path w="3237865" h="3200400">
                  <a:moveTo>
                    <a:pt x="3007615" y="2755899"/>
                  </a:moveTo>
                  <a:lnTo>
                    <a:pt x="2967965" y="2755899"/>
                  </a:lnTo>
                  <a:lnTo>
                    <a:pt x="2965366" y="2768599"/>
                  </a:lnTo>
                  <a:lnTo>
                    <a:pt x="2958543" y="2806699"/>
                  </a:lnTo>
                  <a:lnTo>
                    <a:pt x="2954122" y="2844799"/>
                  </a:lnTo>
                  <a:lnTo>
                    <a:pt x="2953402" y="2857499"/>
                  </a:lnTo>
                  <a:lnTo>
                    <a:pt x="2991462" y="2857499"/>
                  </a:lnTo>
                  <a:lnTo>
                    <a:pt x="2992089" y="2844799"/>
                  </a:lnTo>
                  <a:lnTo>
                    <a:pt x="2993096" y="2832099"/>
                  </a:lnTo>
                  <a:lnTo>
                    <a:pt x="2994436" y="2819399"/>
                  </a:lnTo>
                  <a:lnTo>
                    <a:pt x="2996084" y="2806699"/>
                  </a:lnTo>
                  <a:lnTo>
                    <a:pt x="2998003" y="2806699"/>
                  </a:lnTo>
                  <a:lnTo>
                    <a:pt x="3000152" y="2793999"/>
                  </a:lnTo>
                  <a:lnTo>
                    <a:pt x="3002497" y="2781299"/>
                  </a:lnTo>
                  <a:lnTo>
                    <a:pt x="3005001" y="2768599"/>
                  </a:lnTo>
                  <a:lnTo>
                    <a:pt x="3007615" y="2755899"/>
                  </a:lnTo>
                  <a:close/>
                </a:path>
                <a:path w="3237865" h="3200400">
                  <a:moveTo>
                    <a:pt x="3023524" y="2692399"/>
                  </a:moveTo>
                  <a:lnTo>
                    <a:pt x="2984028" y="2692399"/>
                  </a:lnTo>
                  <a:lnTo>
                    <a:pt x="2981505" y="2705099"/>
                  </a:lnTo>
                  <a:lnTo>
                    <a:pt x="2978862" y="2717799"/>
                  </a:lnTo>
                  <a:lnTo>
                    <a:pt x="2970658" y="2755899"/>
                  </a:lnTo>
                  <a:lnTo>
                    <a:pt x="3010312" y="2755899"/>
                  </a:lnTo>
                  <a:lnTo>
                    <a:pt x="3015769" y="2730499"/>
                  </a:lnTo>
                  <a:lnTo>
                    <a:pt x="3018455" y="2717799"/>
                  </a:lnTo>
                  <a:lnTo>
                    <a:pt x="3021050" y="2705099"/>
                  </a:lnTo>
                  <a:lnTo>
                    <a:pt x="3023524" y="2692399"/>
                  </a:lnTo>
                  <a:close/>
                </a:path>
                <a:path w="3237865" h="3200400">
                  <a:moveTo>
                    <a:pt x="3032545" y="2603499"/>
                  </a:moveTo>
                  <a:lnTo>
                    <a:pt x="2993730" y="2603499"/>
                  </a:lnTo>
                  <a:lnTo>
                    <a:pt x="2994731" y="2616199"/>
                  </a:lnTo>
                  <a:lnTo>
                    <a:pt x="2995307" y="2616199"/>
                  </a:lnTo>
                  <a:lnTo>
                    <a:pt x="2995465" y="2628899"/>
                  </a:lnTo>
                  <a:lnTo>
                    <a:pt x="2995206" y="2628899"/>
                  </a:lnTo>
                  <a:lnTo>
                    <a:pt x="2994558" y="2641599"/>
                  </a:lnTo>
                  <a:lnTo>
                    <a:pt x="2993536" y="2654299"/>
                  </a:lnTo>
                  <a:lnTo>
                    <a:pt x="2992178" y="2654299"/>
                  </a:lnTo>
                  <a:lnTo>
                    <a:pt x="2990512" y="2666999"/>
                  </a:lnTo>
                  <a:lnTo>
                    <a:pt x="2988571" y="2679699"/>
                  </a:lnTo>
                  <a:lnTo>
                    <a:pt x="2986401" y="2692399"/>
                  </a:lnTo>
                  <a:lnTo>
                    <a:pt x="3025824" y="2692399"/>
                  </a:lnTo>
                  <a:lnTo>
                    <a:pt x="3027916" y="2679699"/>
                  </a:lnTo>
                  <a:lnTo>
                    <a:pt x="3029755" y="2666999"/>
                  </a:lnTo>
                  <a:lnTo>
                    <a:pt x="3031285" y="2654299"/>
                  </a:lnTo>
                  <a:lnTo>
                    <a:pt x="3032466" y="2641599"/>
                  </a:lnTo>
                  <a:lnTo>
                    <a:pt x="3033243" y="2641599"/>
                  </a:lnTo>
                  <a:lnTo>
                    <a:pt x="3033561" y="2628899"/>
                  </a:lnTo>
                  <a:lnTo>
                    <a:pt x="3033351" y="2616199"/>
                  </a:lnTo>
                  <a:lnTo>
                    <a:pt x="3032545" y="2603499"/>
                  </a:lnTo>
                  <a:close/>
                </a:path>
                <a:path w="3237865" h="3200400">
                  <a:moveTo>
                    <a:pt x="3025381" y="2578099"/>
                  </a:moveTo>
                  <a:lnTo>
                    <a:pt x="2983416" y="2578099"/>
                  </a:lnTo>
                  <a:lnTo>
                    <a:pt x="2987423" y="2590799"/>
                  </a:lnTo>
                  <a:lnTo>
                    <a:pt x="2990375" y="2590799"/>
                  </a:lnTo>
                  <a:lnTo>
                    <a:pt x="2992315" y="2603499"/>
                  </a:lnTo>
                  <a:lnTo>
                    <a:pt x="3028805" y="2590799"/>
                  </a:lnTo>
                  <a:lnTo>
                    <a:pt x="3025381" y="2578099"/>
                  </a:lnTo>
                  <a:close/>
                </a:path>
                <a:path w="3237865" h="3200400">
                  <a:moveTo>
                    <a:pt x="3028805" y="2590799"/>
                  </a:moveTo>
                  <a:lnTo>
                    <a:pt x="2992315" y="2603499"/>
                  </a:lnTo>
                  <a:lnTo>
                    <a:pt x="3031055" y="2603499"/>
                  </a:lnTo>
                  <a:lnTo>
                    <a:pt x="3028805" y="2590799"/>
                  </a:lnTo>
                  <a:close/>
                </a:path>
                <a:path w="3237865" h="3200400">
                  <a:moveTo>
                    <a:pt x="3001841" y="2539999"/>
                  </a:moveTo>
                  <a:lnTo>
                    <a:pt x="2948809" y="2539999"/>
                  </a:lnTo>
                  <a:lnTo>
                    <a:pt x="2957517" y="2552699"/>
                  </a:lnTo>
                  <a:lnTo>
                    <a:pt x="2965383" y="2565399"/>
                  </a:lnTo>
                  <a:lnTo>
                    <a:pt x="2972357" y="2565399"/>
                  </a:lnTo>
                  <a:lnTo>
                    <a:pt x="2978379" y="2578099"/>
                  </a:lnTo>
                  <a:lnTo>
                    <a:pt x="3020874" y="2578099"/>
                  </a:lnTo>
                  <a:lnTo>
                    <a:pt x="3015406" y="2565399"/>
                  </a:lnTo>
                  <a:lnTo>
                    <a:pt x="3009045" y="2552699"/>
                  </a:lnTo>
                  <a:lnTo>
                    <a:pt x="3001841" y="2539999"/>
                  </a:lnTo>
                  <a:close/>
                </a:path>
                <a:path w="3237865" h="3200400">
                  <a:moveTo>
                    <a:pt x="2633507" y="2247899"/>
                  </a:moveTo>
                  <a:lnTo>
                    <a:pt x="2610373" y="2285999"/>
                  </a:lnTo>
                  <a:lnTo>
                    <a:pt x="2625277" y="2298699"/>
                  </a:lnTo>
                  <a:lnTo>
                    <a:pt x="2640444" y="2311399"/>
                  </a:lnTo>
                  <a:lnTo>
                    <a:pt x="2655812" y="2311399"/>
                  </a:lnTo>
                  <a:lnTo>
                    <a:pt x="2765583" y="2400299"/>
                  </a:lnTo>
                  <a:lnTo>
                    <a:pt x="2796339" y="2425699"/>
                  </a:lnTo>
                  <a:lnTo>
                    <a:pt x="2811390" y="2425699"/>
                  </a:lnTo>
                  <a:lnTo>
                    <a:pt x="2826169" y="2438399"/>
                  </a:lnTo>
                  <a:lnTo>
                    <a:pt x="2840629" y="2451099"/>
                  </a:lnTo>
                  <a:lnTo>
                    <a:pt x="2854723" y="2463799"/>
                  </a:lnTo>
                  <a:lnTo>
                    <a:pt x="2868406" y="2476499"/>
                  </a:lnTo>
                  <a:lnTo>
                    <a:pt x="2881633" y="2489199"/>
                  </a:lnTo>
                  <a:lnTo>
                    <a:pt x="2894363" y="2489199"/>
                  </a:lnTo>
                  <a:lnTo>
                    <a:pt x="2906542" y="2501899"/>
                  </a:lnTo>
                  <a:lnTo>
                    <a:pt x="2918123" y="2514599"/>
                  </a:lnTo>
                  <a:lnTo>
                    <a:pt x="2929056" y="2527299"/>
                  </a:lnTo>
                  <a:lnTo>
                    <a:pt x="2939305" y="2539999"/>
                  </a:lnTo>
                  <a:lnTo>
                    <a:pt x="2993838" y="2539999"/>
                  </a:lnTo>
                  <a:lnTo>
                    <a:pt x="2985072" y="2527299"/>
                  </a:lnTo>
                  <a:lnTo>
                    <a:pt x="2975571" y="2514599"/>
                  </a:lnTo>
                  <a:lnTo>
                    <a:pt x="2965383" y="2501899"/>
                  </a:lnTo>
                  <a:lnTo>
                    <a:pt x="2954544" y="2501899"/>
                  </a:lnTo>
                  <a:lnTo>
                    <a:pt x="2943085" y="2489199"/>
                  </a:lnTo>
                  <a:lnTo>
                    <a:pt x="2931050" y="2476499"/>
                  </a:lnTo>
                  <a:lnTo>
                    <a:pt x="2918476" y="2463799"/>
                  </a:lnTo>
                  <a:lnTo>
                    <a:pt x="2905408" y="2451099"/>
                  </a:lnTo>
                  <a:lnTo>
                    <a:pt x="2891886" y="2438399"/>
                  </a:lnTo>
                  <a:lnTo>
                    <a:pt x="2877943" y="2438399"/>
                  </a:lnTo>
                  <a:lnTo>
                    <a:pt x="2863634" y="2425699"/>
                  </a:lnTo>
                  <a:lnTo>
                    <a:pt x="2834063" y="2400299"/>
                  </a:lnTo>
                  <a:lnTo>
                    <a:pt x="2787976" y="2362199"/>
                  </a:lnTo>
                  <a:lnTo>
                    <a:pt x="2725116" y="2324099"/>
                  </a:lnTo>
                  <a:lnTo>
                    <a:pt x="2693875" y="2298699"/>
                  </a:lnTo>
                  <a:lnTo>
                    <a:pt x="2678450" y="2285999"/>
                  </a:lnTo>
                  <a:lnTo>
                    <a:pt x="2663217" y="2273299"/>
                  </a:lnTo>
                  <a:lnTo>
                    <a:pt x="2648224" y="2260599"/>
                  </a:lnTo>
                  <a:lnTo>
                    <a:pt x="2633507" y="2247899"/>
                  </a:lnTo>
                  <a:close/>
                </a:path>
                <a:path w="3237865" h="3200400">
                  <a:moveTo>
                    <a:pt x="2190553" y="1777999"/>
                  </a:moveTo>
                  <a:lnTo>
                    <a:pt x="2186854" y="1777999"/>
                  </a:lnTo>
                  <a:lnTo>
                    <a:pt x="2163127" y="1803399"/>
                  </a:lnTo>
                  <a:lnTo>
                    <a:pt x="2164455" y="1803399"/>
                  </a:lnTo>
                  <a:lnTo>
                    <a:pt x="2189829" y="1841499"/>
                  </a:lnTo>
                  <a:lnTo>
                    <a:pt x="2210079" y="1866899"/>
                  </a:lnTo>
                  <a:lnTo>
                    <a:pt x="2221821" y="1879599"/>
                  </a:lnTo>
                  <a:lnTo>
                    <a:pt x="2234540" y="1892299"/>
                  </a:lnTo>
                  <a:lnTo>
                    <a:pt x="2248162" y="1904999"/>
                  </a:lnTo>
                  <a:lnTo>
                    <a:pt x="2262606" y="1930399"/>
                  </a:lnTo>
                  <a:lnTo>
                    <a:pt x="2277805" y="1943099"/>
                  </a:lnTo>
                  <a:lnTo>
                    <a:pt x="2293682" y="1955799"/>
                  </a:lnTo>
                  <a:lnTo>
                    <a:pt x="2310151" y="1981199"/>
                  </a:lnTo>
                  <a:lnTo>
                    <a:pt x="2327154" y="1993899"/>
                  </a:lnTo>
                  <a:lnTo>
                    <a:pt x="2344604" y="2019299"/>
                  </a:lnTo>
                  <a:lnTo>
                    <a:pt x="2362431" y="2044699"/>
                  </a:lnTo>
                  <a:lnTo>
                    <a:pt x="2380552" y="2057399"/>
                  </a:lnTo>
                  <a:lnTo>
                    <a:pt x="2398909" y="2082799"/>
                  </a:lnTo>
                  <a:lnTo>
                    <a:pt x="2417413" y="2095499"/>
                  </a:lnTo>
                  <a:lnTo>
                    <a:pt x="2436000" y="2120899"/>
                  </a:lnTo>
                  <a:lnTo>
                    <a:pt x="2454591" y="2133599"/>
                  </a:lnTo>
                  <a:lnTo>
                    <a:pt x="2473109" y="2158999"/>
                  </a:lnTo>
                  <a:lnTo>
                    <a:pt x="2491487" y="2171699"/>
                  </a:lnTo>
                  <a:lnTo>
                    <a:pt x="2509657" y="2197099"/>
                  </a:lnTo>
                  <a:lnTo>
                    <a:pt x="2527537" y="2209799"/>
                  </a:lnTo>
                  <a:lnTo>
                    <a:pt x="2545069" y="2222499"/>
                  </a:lnTo>
                  <a:lnTo>
                    <a:pt x="2562180" y="2247899"/>
                  </a:lnTo>
                  <a:lnTo>
                    <a:pt x="2578804" y="2260599"/>
                  </a:lnTo>
                  <a:lnTo>
                    <a:pt x="2594886" y="2273299"/>
                  </a:lnTo>
                  <a:lnTo>
                    <a:pt x="2610373" y="2285999"/>
                  </a:lnTo>
                  <a:lnTo>
                    <a:pt x="2633507" y="2247899"/>
                  </a:lnTo>
                  <a:lnTo>
                    <a:pt x="2618927" y="2247899"/>
                  </a:lnTo>
                  <a:lnTo>
                    <a:pt x="2603580" y="2222499"/>
                  </a:lnTo>
                  <a:lnTo>
                    <a:pt x="2587546" y="2209799"/>
                  </a:lnTo>
                  <a:lnTo>
                    <a:pt x="2570939" y="2197099"/>
                  </a:lnTo>
                  <a:lnTo>
                    <a:pt x="2553825" y="2184399"/>
                  </a:lnTo>
                  <a:lnTo>
                    <a:pt x="2536296" y="2171699"/>
                  </a:lnTo>
                  <a:lnTo>
                    <a:pt x="2518444" y="2146299"/>
                  </a:lnTo>
                  <a:lnTo>
                    <a:pt x="2500332" y="2133599"/>
                  </a:lnTo>
                  <a:lnTo>
                    <a:pt x="2482044" y="2108199"/>
                  </a:lnTo>
                  <a:lnTo>
                    <a:pt x="2463662" y="2095499"/>
                  </a:lnTo>
                  <a:lnTo>
                    <a:pt x="2445263" y="2070099"/>
                  </a:lnTo>
                  <a:lnTo>
                    <a:pt x="2426925" y="2057399"/>
                  </a:lnTo>
                  <a:lnTo>
                    <a:pt x="2408720" y="2031999"/>
                  </a:lnTo>
                  <a:lnTo>
                    <a:pt x="2390726" y="2019299"/>
                  </a:lnTo>
                  <a:lnTo>
                    <a:pt x="2373021" y="1993899"/>
                  </a:lnTo>
                  <a:lnTo>
                    <a:pt x="2355681" y="1968499"/>
                  </a:lnTo>
                  <a:lnTo>
                    <a:pt x="2338786" y="1955799"/>
                  </a:lnTo>
                  <a:lnTo>
                    <a:pt x="2322402" y="1930399"/>
                  </a:lnTo>
                  <a:lnTo>
                    <a:pt x="2306613" y="1917699"/>
                  </a:lnTo>
                  <a:lnTo>
                    <a:pt x="2291492" y="1904999"/>
                  </a:lnTo>
                  <a:lnTo>
                    <a:pt x="2277115" y="1879599"/>
                  </a:lnTo>
                  <a:lnTo>
                    <a:pt x="2263556" y="1866899"/>
                  </a:lnTo>
                  <a:lnTo>
                    <a:pt x="2250888" y="1854199"/>
                  </a:lnTo>
                  <a:lnTo>
                    <a:pt x="2239195" y="1841499"/>
                  </a:lnTo>
                  <a:lnTo>
                    <a:pt x="2228550" y="1828799"/>
                  </a:lnTo>
                  <a:lnTo>
                    <a:pt x="2193536" y="1790699"/>
                  </a:lnTo>
                  <a:lnTo>
                    <a:pt x="2190553" y="1777999"/>
                  </a:lnTo>
                  <a:close/>
                </a:path>
                <a:path w="3237865" h="3200400">
                  <a:moveTo>
                    <a:pt x="1071712" y="889000"/>
                  </a:moveTo>
                  <a:lnTo>
                    <a:pt x="1055165" y="920133"/>
                  </a:lnTo>
                  <a:lnTo>
                    <a:pt x="2163117" y="1803399"/>
                  </a:lnTo>
                  <a:lnTo>
                    <a:pt x="2186844" y="1777999"/>
                  </a:lnTo>
                  <a:lnTo>
                    <a:pt x="1071712" y="889000"/>
                  </a:lnTo>
                  <a:close/>
                </a:path>
                <a:path w="3237865" h="3200400">
                  <a:moveTo>
                    <a:pt x="691943" y="705090"/>
                  </a:moveTo>
                  <a:lnTo>
                    <a:pt x="678080" y="736600"/>
                  </a:lnTo>
                  <a:lnTo>
                    <a:pt x="1051462" y="927100"/>
                  </a:lnTo>
                  <a:lnTo>
                    <a:pt x="1055165" y="920133"/>
                  </a:lnTo>
                  <a:lnTo>
                    <a:pt x="1047973" y="914400"/>
                  </a:lnTo>
                  <a:lnTo>
                    <a:pt x="1071712" y="889000"/>
                  </a:lnTo>
                  <a:lnTo>
                    <a:pt x="1068223" y="889000"/>
                  </a:lnTo>
                  <a:lnTo>
                    <a:pt x="719734" y="711200"/>
                  </a:lnTo>
                  <a:lnTo>
                    <a:pt x="698496" y="711200"/>
                  </a:lnTo>
                  <a:lnTo>
                    <a:pt x="691943" y="705090"/>
                  </a:lnTo>
                  <a:close/>
                </a:path>
                <a:path w="3237865" h="3200400">
                  <a:moveTo>
                    <a:pt x="1071712" y="889000"/>
                  </a:moveTo>
                  <a:lnTo>
                    <a:pt x="1047973" y="914400"/>
                  </a:lnTo>
                  <a:lnTo>
                    <a:pt x="1055165" y="920133"/>
                  </a:lnTo>
                  <a:lnTo>
                    <a:pt x="1071712" y="889000"/>
                  </a:lnTo>
                  <a:close/>
                </a:path>
                <a:path w="3237865" h="3200400">
                  <a:moveTo>
                    <a:pt x="665455" y="673100"/>
                  </a:moveTo>
                  <a:lnTo>
                    <a:pt x="604813" y="673100"/>
                  </a:lnTo>
                  <a:lnTo>
                    <a:pt x="614671" y="685800"/>
                  </a:lnTo>
                  <a:lnTo>
                    <a:pt x="623994" y="698500"/>
                  </a:lnTo>
                  <a:lnTo>
                    <a:pt x="632720" y="698500"/>
                  </a:lnTo>
                  <a:lnTo>
                    <a:pt x="640796" y="711200"/>
                  </a:lnTo>
                  <a:lnTo>
                    <a:pt x="648150" y="711200"/>
                  </a:lnTo>
                  <a:lnTo>
                    <a:pt x="654724" y="723900"/>
                  </a:lnTo>
                  <a:lnTo>
                    <a:pt x="665308" y="723900"/>
                  </a:lnTo>
                  <a:lnTo>
                    <a:pt x="674427" y="736600"/>
                  </a:lnTo>
                  <a:lnTo>
                    <a:pt x="678080" y="736600"/>
                  </a:lnTo>
                  <a:lnTo>
                    <a:pt x="691943" y="705090"/>
                  </a:lnTo>
                  <a:lnTo>
                    <a:pt x="684874" y="698500"/>
                  </a:lnTo>
                  <a:lnTo>
                    <a:pt x="672724" y="685800"/>
                  </a:lnTo>
                  <a:lnTo>
                    <a:pt x="665455" y="673100"/>
                  </a:lnTo>
                  <a:close/>
                </a:path>
                <a:path w="3237865" h="3200400">
                  <a:moveTo>
                    <a:pt x="694842" y="698500"/>
                  </a:moveTo>
                  <a:lnTo>
                    <a:pt x="698496" y="711200"/>
                  </a:lnTo>
                  <a:lnTo>
                    <a:pt x="719734" y="711200"/>
                  </a:lnTo>
                  <a:lnTo>
                    <a:pt x="694842" y="698500"/>
                  </a:lnTo>
                  <a:close/>
                </a:path>
                <a:path w="3237865" h="3200400">
                  <a:moveTo>
                    <a:pt x="420022" y="431800"/>
                  </a:moveTo>
                  <a:lnTo>
                    <a:pt x="389018" y="457200"/>
                  </a:lnTo>
                  <a:lnTo>
                    <a:pt x="396873" y="469900"/>
                  </a:lnTo>
                  <a:lnTo>
                    <a:pt x="405391" y="482600"/>
                  </a:lnTo>
                  <a:lnTo>
                    <a:pt x="414503" y="495300"/>
                  </a:lnTo>
                  <a:lnTo>
                    <a:pt x="424158" y="508000"/>
                  </a:lnTo>
                  <a:lnTo>
                    <a:pt x="434306" y="508000"/>
                  </a:lnTo>
                  <a:lnTo>
                    <a:pt x="444883" y="520700"/>
                  </a:lnTo>
                  <a:lnTo>
                    <a:pt x="478608" y="558800"/>
                  </a:lnTo>
                  <a:lnTo>
                    <a:pt x="537885" y="622300"/>
                  </a:lnTo>
                  <a:lnTo>
                    <a:pt x="549664" y="622300"/>
                  </a:lnTo>
                  <a:lnTo>
                    <a:pt x="561271" y="635000"/>
                  </a:lnTo>
                  <a:lnTo>
                    <a:pt x="572651" y="647700"/>
                  </a:lnTo>
                  <a:lnTo>
                    <a:pt x="583742" y="660400"/>
                  </a:lnTo>
                  <a:lnTo>
                    <a:pt x="594485" y="673100"/>
                  </a:lnTo>
                  <a:lnTo>
                    <a:pt x="657475" y="673100"/>
                  </a:lnTo>
                  <a:lnTo>
                    <a:pt x="648841" y="660400"/>
                  </a:lnTo>
                  <a:lnTo>
                    <a:pt x="639625" y="660400"/>
                  </a:lnTo>
                  <a:lnTo>
                    <a:pt x="629876" y="647700"/>
                  </a:lnTo>
                  <a:lnTo>
                    <a:pt x="619663" y="635000"/>
                  </a:lnTo>
                  <a:lnTo>
                    <a:pt x="609051" y="635000"/>
                  </a:lnTo>
                  <a:lnTo>
                    <a:pt x="598096" y="622300"/>
                  </a:lnTo>
                  <a:lnTo>
                    <a:pt x="586860" y="609600"/>
                  </a:lnTo>
                  <a:lnTo>
                    <a:pt x="575405" y="596900"/>
                  </a:lnTo>
                  <a:lnTo>
                    <a:pt x="563798" y="584200"/>
                  </a:lnTo>
                  <a:lnTo>
                    <a:pt x="552095" y="584200"/>
                  </a:lnTo>
                  <a:lnTo>
                    <a:pt x="528652" y="558800"/>
                  </a:lnTo>
                  <a:lnTo>
                    <a:pt x="494351" y="520700"/>
                  </a:lnTo>
                  <a:lnTo>
                    <a:pt x="462588" y="482600"/>
                  </a:lnTo>
                  <a:lnTo>
                    <a:pt x="452865" y="482600"/>
                  </a:lnTo>
                  <a:lnTo>
                    <a:pt x="443678" y="469900"/>
                  </a:lnTo>
                  <a:lnTo>
                    <a:pt x="435099" y="457200"/>
                  </a:lnTo>
                  <a:lnTo>
                    <a:pt x="427193" y="444500"/>
                  </a:lnTo>
                  <a:lnTo>
                    <a:pt x="420022" y="431800"/>
                  </a:lnTo>
                  <a:close/>
                </a:path>
                <a:path w="3237865" h="3200400">
                  <a:moveTo>
                    <a:pt x="174466" y="177800"/>
                  </a:moveTo>
                  <a:lnTo>
                    <a:pt x="148509" y="177800"/>
                  </a:lnTo>
                  <a:lnTo>
                    <a:pt x="142469" y="190500"/>
                  </a:lnTo>
                  <a:lnTo>
                    <a:pt x="130761" y="190500"/>
                  </a:lnTo>
                  <a:lnTo>
                    <a:pt x="129217" y="193964"/>
                  </a:lnTo>
                  <a:lnTo>
                    <a:pt x="136885" y="203200"/>
                  </a:lnTo>
                  <a:lnTo>
                    <a:pt x="147819" y="215900"/>
                  </a:lnTo>
                  <a:lnTo>
                    <a:pt x="159097" y="215900"/>
                  </a:lnTo>
                  <a:lnTo>
                    <a:pt x="170671" y="228600"/>
                  </a:lnTo>
                  <a:lnTo>
                    <a:pt x="182487" y="241300"/>
                  </a:lnTo>
                  <a:lnTo>
                    <a:pt x="268098" y="330200"/>
                  </a:lnTo>
                  <a:lnTo>
                    <a:pt x="280151" y="342900"/>
                  </a:lnTo>
                  <a:lnTo>
                    <a:pt x="292017" y="342900"/>
                  </a:lnTo>
                  <a:lnTo>
                    <a:pt x="303641" y="355600"/>
                  </a:lnTo>
                  <a:lnTo>
                    <a:pt x="336560" y="393700"/>
                  </a:lnTo>
                  <a:lnTo>
                    <a:pt x="365485" y="431800"/>
                  </a:lnTo>
                  <a:lnTo>
                    <a:pt x="373999" y="444500"/>
                  </a:lnTo>
                  <a:lnTo>
                    <a:pt x="381862" y="444500"/>
                  </a:lnTo>
                  <a:lnTo>
                    <a:pt x="389018" y="457200"/>
                  </a:lnTo>
                  <a:lnTo>
                    <a:pt x="420022" y="431800"/>
                  </a:lnTo>
                  <a:lnTo>
                    <a:pt x="412196" y="431800"/>
                  </a:lnTo>
                  <a:lnTo>
                    <a:pt x="403735" y="419100"/>
                  </a:lnTo>
                  <a:lnTo>
                    <a:pt x="375061" y="381000"/>
                  </a:lnTo>
                  <a:lnTo>
                    <a:pt x="342380" y="342900"/>
                  </a:lnTo>
                  <a:lnTo>
                    <a:pt x="306950" y="304800"/>
                  </a:lnTo>
                  <a:lnTo>
                    <a:pt x="294753" y="292100"/>
                  </a:lnTo>
                  <a:lnTo>
                    <a:pt x="282437" y="292100"/>
                  </a:lnTo>
                  <a:lnTo>
                    <a:pt x="257655" y="266700"/>
                  </a:lnTo>
                  <a:lnTo>
                    <a:pt x="208852" y="215900"/>
                  </a:lnTo>
                  <a:lnTo>
                    <a:pt x="197096" y="203200"/>
                  </a:lnTo>
                  <a:lnTo>
                    <a:pt x="185615" y="190500"/>
                  </a:lnTo>
                  <a:lnTo>
                    <a:pt x="174466" y="177800"/>
                  </a:lnTo>
                  <a:close/>
                </a:path>
                <a:path w="3237865" h="3200400">
                  <a:moveTo>
                    <a:pt x="0" y="0"/>
                  </a:moveTo>
                  <a:lnTo>
                    <a:pt x="59302" y="279400"/>
                  </a:lnTo>
                  <a:lnTo>
                    <a:pt x="63168" y="266700"/>
                  </a:lnTo>
                  <a:lnTo>
                    <a:pt x="67163" y="266700"/>
                  </a:lnTo>
                  <a:lnTo>
                    <a:pt x="71290" y="254000"/>
                  </a:lnTo>
                  <a:lnTo>
                    <a:pt x="75542" y="254000"/>
                  </a:lnTo>
                  <a:lnTo>
                    <a:pt x="79922" y="241300"/>
                  </a:lnTo>
                  <a:lnTo>
                    <a:pt x="84429" y="241300"/>
                  </a:lnTo>
                  <a:lnTo>
                    <a:pt x="89066" y="228600"/>
                  </a:lnTo>
                  <a:lnTo>
                    <a:pt x="98722" y="228600"/>
                  </a:lnTo>
                  <a:lnTo>
                    <a:pt x="103743" y="215900"/>
                  </a:lnTo>
                  <a:lnTo>
                    <a:pt x="108892" y="215900"/>
                  </a:lnTo>
                  <a:lnTo>
                    <a:pt x="114166" y="203200"/>
                  </a:lnTo>
                  <a:lnTo>
                    <a:pt x="125102" y="203200"/>
                  </a:lnTo>
                  <a:lnTo>
                    <a:pt x="129217" y="193964"/>
                  </a:lnTo>
                  <a:lnTo>
                    <a:pt x="126340" y="190500"/>
                  </a:lnTo>
                  <a:lnTo>
                    <a:pt x="116232" y="177800"/>
                  </a:lnTo>
                  <a:lnTo>
                    <a:pt x="106602" y="165100"/>
                  </a:lnTo>
                  <a:lnTo>
                    <a:pt x="97494" y="152400"/>
                  </a:lnTo>
                  <a:lnTo>
                    <a:pt x="88955" y="152400"/>
                  </a:lnTo>
                  <a:lnTo>
                    <a:pt x="81024" y="139700"/>
                  </a:lnTo>
                  <a:lnTo>
                    <a:pt x="73734" y="127000"/>
                  </a:lnTo>
                  <a:lnTo>
                    <a:pt x="67136" y="127000"/>
                  </a:lnTo>
                  <a:lnTo>
                    <a:pt x="61253" y="114300"/>
                  </a:lnTo>
                  <a:lnTo>
                    <a:pt x="92464" y="88900"/>
                  </a:lnTo>
                  <a:lnTo>
                    <a:pt x="143835" y="88900"/>
                  </a:lnTo>
                  <a:lnTo>
                    <a:pt x="0" y="0"/>
                  </a:lnTo>
                  <a:close/>
                </a:path>
                <a:path w="3237865" h="3200400">
                  <a:moveTo>
                    <a:pt x="125402" y="127000"/>
                  </a:moveTo>
                  <a:lnTo>
                    <a:pt x="73734" y="127000"/>
                  </a:lnTo>
                  <a:lnTo>
                    <a:pt x="81024" y="139700"/>
                  </a:lnTo>
                  <a:lnTo>
                    <a:pt x="88955" y="152400"/>
                  </a:lnTo>
                  <a:lnTo>
                    <a:pt x="97494" y="152400"/>
                  </a:lnTo>
                  <a:lnTo>
                    <a:pt x="106602" y="165100"/>
                  </a:lnTo>
                  <a:lnTo>
                    <a:pt x="116232" y="177800"/>
                  </a:lnTo>
                  <a:lnTo>
                    <a:pt x="126340" y="190500"/>
                  </a:lnTo>
                  <a:lnTo>
                    <a:pt x="129217" y="193964"/>
                  </a:lnTo>
                  <a:lnTo>
                    <a:pt x="130761" y="190500"/>
                  </a:lnTo>
                  <a:lnTo>
                    <a:pt x="142469" y="190500"/>
                  </a:lnTo>
                  <a:lnTo>
                    <a:pt x="148509" y="177800"/>
                  </a:lnTo>
                  <a:lnTo>
                    <a:pt x="160983" y="177800"/>
                  </a:lnTo>
                  <a:lnTo>
                    <a:pt x="162021" y="175749"/>
                  </a:lnTo>
                  <a:lnTo>
                    <a:pt x="153348" y="165100"/>
                  </a:lnTo>
                  <a:lnTo>
                    <a:pt x="143476" y="152400"/>
                  </a:lnTo>
                  <a:lnTo>
                    <a:pt x="134150" y="139700"/>
                  </a:lnTo>
                  <a:lnTo>
                    <a:pt x="125402" y="127000"/>
                  </a:lnTo>
                  <a:close/>
                </a:path>
                <a:path w="3237865" h="3200400">
                  <a:moveTo>
                    <a:pt x="162021" y="175749"/>
                  </a:moveTo>
                  <a:lnTo>
                    <a:pt x="160983" y="177800"/>
                  </a:lnTo>
                  <a:lnTo>
                    <a:pt x="163691" y="177800"/>
                  </a:lnTo>
                  <a:lnTo>
                    <a:pt x="162021" y="175749"/>
                  </a:lnTo>
                  <a:close/>
                </a:path>
                <a:path w="3237865" h="3200400">
                  <a:moveTo>
                    <a:pt x="143835" y="88900"/>
                  </a:moveTo>
                  <a:lnTo>
                    <a:pt x="92464" y="88900"/>
                  </a:lnTo>
                  <a:lnTo>
                    <a:pt x="97419" y="101600"/>
                  </a:lnTo>
                  <a:lnTo>
                    <a:pt x="103247" y="101600"/>
                  </a:lnTo>
                  <a:lnTo>
                    <a:pt x="109896" y="114300"/>
                  </a:lnTo>
                  <a:lnTo>
                    <a:pt x="117302" y="127000"/>
                  </a:lnTo>
                  <a:lnTo>
                    <a:pt x="125402" y="127000"/>
                  </a:lnTo>
                  <a:lnTo>
                    <a:pt x="134150" y="139700"/>
                  </a:lnTo>
                  <a:lnTo>
                    <a:pt x="143476" y="152400"/>
                  </a:lnTo>
                  <a:lnTo>
                    <a:pt x="153348" y="165100"/>
                  </a:lnTo>
                  <a:lnTo>
                    <a:pt x="162021" y="175749"/>
                  </a:lnTo>
                  <a:lnTo>
                    <a:pt x="167413" y="165100"/>
                  </a:lnTo>
                  <a:lnTo>
                    <a:pt x="194406" y="165100"/>
                  </a:lnTo>
                  <a:lnTo>
                    <a:pt x="201472" y="152400"/>
                  </a:lnTo>
                  <a:lnTo>
                    <a:pt x="246574" y="152400"/>
                  </a:lnTo>
                  <a:lnTo>
                    <a:pt x="143835" y="88900"/>
                  </a:lnTo>
                  <a:close/>
                </a:path>
                <a:path w="3237865" h="3200400">
                  <a:moveTo>
                    <a:pt x="92464" y="88900"/>
                  </a:moveTo>
                  <a:lnTo>
                    <a:pt x="61253" y="114300"/>
                  </a:lnTo>
                  <a:lnTo>
                    <a:pt x="67136" y="127000"/>
                  </a:lnTo>
                  <a:lnTo>
                    <a:pt x="117302" y="127000"/>
                  </a:lnTo>
                  <a:lnTo>
                    <a:pt x="109896" y="114300"/>
                  </a:lnTo>
                  <a:lnTo>
                    <a:pt x="103247" y="101600"/>
                  </a:lnTo>
                  <a:lnTo>
                    <a:pt x="97419" y="101600"/>
                  </a:lnTo>
                  <a:lnTo>
                    <a:pt x="92464" y="88900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440" y="1712278"/>
              <a:ext cx="362610" cy="9936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67440" y="1712278"/>
              <a:ext cx="363220" cy="993775"/>
            </a:xfrm>
            <a:custGeom>
              <a:avLst/>
              <a:gdLst/>
              <a:ahLst/>
              <a:cxnLst/>
              <a:rect l="l" t="t" r="r" b="b"/>
              <a:pathLst>
                <a:path w="363220" h="993775">
                  <a:moveTo>
                    <a:pt x="164012" y="0"/>
                  </a:moveTo>
                  <a:lnTo>
                    <a:pt x="362610" y="17006"/>
                  </a:lnTo>
                  <a:lnTo>
                    <a:pt x="346327" y="993683"/>
                  </a:lnTo>
                  <a:lnTo>
                    <a:pt x="0" y="316875"/>
                  </a:lnTo>
                  <a:lnTo>
                    <a:pt x="35776" y="286010"/>
                  </a:lnTo>
                  <a:lnTo>
                    <a:pt x="68106" y="251125"/>
                  </a:lnTo>
                  <a:lnTo>
                    <a:pt x="96589" y="211752"/>
                  </a:lnTo>
                  <a:lnTo>
                    <a:pt x="120823" y="167421"/>
                  </a:lnTo>
                  <a:lnTo>
                    <a:pt x="140406" y="117665"/>
                  </a:lnTo>
                  <a:lnTo>
                    <a:pt x="154937" y="62014"/>
                  </a:lnTo>
                  <a:lnTo>
                    <a:pt x="164012" y="0"/>
                  </a:lnTo>
                  <a:close/>
                </a:path>
              </a:pathLst>
            </a:custGeom>
            <a:ln w="25401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7896" y="3297779"/>
              <a:ext cx="2785215" cy="3267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4612" y="3152750"/>
              <a:ext cx="4765691" cy="41710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8367" y="1131811"/>
              <a:ext cx="1109512" cy="167718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65200" y="3705839"/>
            <a:ext cx="40449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DESVIO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6789" y="3684239"/>
            <a:ext cx="25654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66978" y="2195105"/>
            <a:ext cx="6403975" cy="4970780"/>
            <a:chOff x="1466978" y="2195105"/>
            <a:chExt cx="6403975" cy="4970780"/>
          </a:xfrm>
        </p:grpSpPr>
        <p:sp>
          <p:nvSpPr>
            <p:cNvPr id="15" name="object 15"/>
            <p:cNvSpPr/>
            <p:nvPr/>
          </p:nvSpPr>
          <p:spPr>
            <a:xfrm>
              <a:off x="7614036" y="2198915"/>
              <a:ext cx="253365" cy="243840"/>
            </a:xfrm>
            <a:custGeom>
              <a:avLst/>
              <a:gdLst/>
              <a:ahLst/>
              <a:cxnLst/>
              <a:rect l="l" t="t" r="r" b="b"/>
              <a:pathLst>
                <a:path w="253365" h="243839">
                  <a:moveTo>
                    <a:pt x="92282" y="0"/>
                  </a:moveTo>
                  <a:lnTo>
                    <a:pt x="0" y="116697"/>
                  </a:lnTo>
                  <a:lnTo>
                    <a:pt x="160459" y="243583"/>
                  </a:lnTo>
                  <a:lnTo>
                    <a:pt x="252741" y="126885"/>
                  </a:lnTo>
                  <a:lnTo>
                    <a:pt x="92282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4036" y="2198915"/>
              <a:ext cx="253365" cy="243840"/>
            </a:xfrm>
            <a:custGeom>
              <a:avLst/>
              <a:gdLst/>
              <a:ahLst/>
              <a:cxnLst/>
              <a:rect l="l" t="t" r="r" b="b"/>
              <a:pathLst>
                <a:path w="253365" h="243839">
                  <a:moveTo>
                    <a:pt x="92282" y="0"/>
                  </a:moveTo>
                  <a:lnTo>
                    <a:pt x="252741" y="126885"/>
                  </a:lnTo>
                  <a:lnTo>
                    <a:pt x="160459" y="243583"/>
                  </a:lnTo>
                  <a:lnTo>
                    <a:pt x="0" y="116697"/>
                  </a:lnTo>
                  <a:lnTo>
                    <a:pt x="92282" y="0"/>
                  </a:lnTo>
                  <a:close/>
                </a:path>
              </a:pathLst>
            </a:custGeom>
            <a:ln w="7199">
              <a:solidFill>
                <a:srgbClr val="37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6978" y="5899182"/>
              <a:ext cx="1696085" cy="1266825"/>
            </a:xfrm>
            <a:custGeom>
              <a:avLst/>
              <a:gdLst/>
              <a:ahLst/>
              <a:cxnLst/>
              <a:rect l="l" t="t" r="r" b="b"/>
              <a:pathLst>
                <a:path w="1696085" h="1266825">
                  <a:moveTo>
                    <a:pt x="1695509" y="0"/>
                  </a:moveTo>
                  <a:lnTo>
                    <a:pt x="0" y="0"/>
                  </a:lnTo>
                  <a:lnTo>
                    <a:pt x="0" y="1266400"/>
                  </a:lnTo>
                  <a:lnTo>
                    <a:pt x="1695509" y="1266400"/>
                  </a:lnTo>
                  <a:lnTo>
                    <a:pt x="16955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1462" y="6198985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507" y="0"/>
                  </a:lnTo>
                </a:path>
              </a:pathLst>
            </a:custGeom>
            <a:ln w="74631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221" y="6340237"/>
              <a:ext cx="521761" cy="1607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10221" y="6340237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521761" y="0"/>
                  </a:moveTo>
                  <a:lnTo>
                    <a:pt x="0" y="0"/>
                  </a:lnTo>
                  <a:lnTo>
                    <a:pt x="0" y="160746"/>
                  </a:lnTo>
                  <a:lnTo>
                    <a:pt x="521761" y="160746"/>
                  </a:lnTo>
                  <a:lnTo>
                    <a:pt x="521761" y="0"/>
                  </a:lnTo>
                  <a:close/>
                </a:path>
              </a:pathLst>
            </a:custGeom>
            <a:solidFill>
              <a:srgbClr val="FAC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0221" y="6340237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1" y="0"/>
                  </a:lnTo>
                  <a:lnTo>
                    <a:pt x="521761" y="160746"/>
                  </a:lnTo>
                  <a:lnTo>
                    <a:pt x="0" y="16074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0224" y="6340246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3" y="0"/>
                  </a:lnTo>
                  <a:lnTo>
                    <a:pt x="521763" y="160745"/>
                  </a:lnTo>
                  <a:lnTo>
                    <a:pt x="0" y="160745"/>
                  </a:lnTo>
                  <a:lnTo>
                    <a:pt x="0" y="0"/>
                  </a:lnTo>
                  <a:close/>
                </a:path>
              </a:pathLst>
            </a:custGeom>
            <a:ln w="13368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05021" y="6589584"/>
              <a:ext cx="227329" cy="257175"/>
            </a:xfrm>
            <a:custGeom>
              <a:avLst/>
              <a:gdLst/>
              <a:ahLst/>
              <a:cxnLst/>
              <a:rect l="l" t="t" r="r" b="b"/>
              <a:pathLst>
                <a:path w="227330" h="257175">
                  <a:moveTo>
                    <a:pt x="190058" y="0"/>
                  </a:moveTo>
                  <a:lnTo>
                    <a:pt x="36899" y="0"/>
                  </a:lnTo>
                  <a:lnTo>
                    <a:pt x="22571" y="2911"/>
                  </a:lnTo>
                  <a:lnTo>
                    <a:pt x="10838" y="10838"/>
                  </a:lnTo>
                  <a:lnTo>
                    <a:pt x="2911" y="22571"/>
                  </a:lnTo>
                  <a:lnTo>
                    <a:pt x="0" y="36899"/>
                  </a:lnTo>
                  <a:lnTo>
                    <a:pt x="0" y="219880"/>
                  </a:lnTo>
                  <a:lnTo>
                    <a:pt x="2911" y="234208"/>
                  </a:lnTo>
                  <a:lnTo>
                    <a:pt x="10838" y="245942"/>
                  </a:lnTo>
                  <a:lnTo>
                    <a:pt x="22571" y="253869"/>
                  </a:lnTo>
                  <a:lnTo>
                    <a:pt x="36899" y="256781"/>
                  </a:lnTo>
                  <a:lnTo>
                    <a:pt x="190058" y="256781"/>
                  </a:lnTo>
                  <a:lnTo>
                    <a:pt x="204386" y="253869"/>
                  </a:lnTo>
                  <a:lnTo>
                    <a:pt x="216120" y="245942"/>
                  </a:lnTo>
                  <a:lnTo>
                    <a:pt x="224047" y="234208"/>
                  </a:lnTo>
                  <a:lnTo>
                    <a:pt x="226959" y="219880"/>
                  </a:lnTo>
                  <a:lnTo>
                    <a:pt x="226959" y="36899"/>
                  </a:lnTo>
                  <a:lnTo>
                    <a:pt x="224047" y="22571"/>
                  </a:lnTo>
                  <a:lnTo>
                    <a:pt x="216120" y="10838"/>
                  </a:lnTo>
                  <a:lnTo>
                    <a:pt x="204386" y="2911"/>
                  </a:lnTo>
                  <a:lnTo>
                    <a:pt x="1900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8385" y="6620272"/>
              <a:ext cx="200126" cy="19545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3106" y="6932358"/>
              <a:ext cx="228876" cy="195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10221" y="5930352"/>
              <a:ext cx="521970" cy="168275"/>
            </a:xfrm>
            <a:custGeom>
              <a:avLst/>
              <a:gdLst/>
              <a:ahLst/>
              <a:cxnLst/>
              <a:rect l="l" t="t" r="r" b="b"/>
              <a:pathLst>
                <a:path w="521969" h="168275">
                  <a:moveTo>
                    <a:pt x="325857" y="0"/>
                  </a:moveTo>
                  <a:lnTo>
                    <a:pt x="340207" y="36729"/>
                  </a:lnTo>
                  <a:lnTo>
                    <a:pt x="346765" y="78709"/>
                  </a:lnTo>
                  <a:lnTo>
                    <a:pt x="346765" y="89207"/>
                  </a:lnTo>
                  <a:lnTo>
                    <a:pt x="340207" y="131187"/>
                  </a:lnTo>
                  <a:lnTo>
                    <a:pt x="325857" y="167918"/>
                  </a:lnTo>
                  <a:lnTo>
                    <a:pt x="489112" y="97951"/>
                  </a:lnTo>
                  <a:lnTo>
                    <a:pt x="423310" y="97951"/>
                  </a:lnTo>
                  <a:lnTo>
                    <a:pt x="423310" y="69965"/>
                  </a:lnTo>
                  <a:lnTo>
                    <a:pt x="489111" y="69965"/>
                  </a:lnTo>
                  <a:lnTo>
                    <a:pt x="325857" y="0"/>
                  </a:lnTo>
                  <a:close/>
                </a:path>
                <a:path w="521969" h="168275">
                  <a:moveTo>
                    <a:pt x="346244" y="69965"/>
                  </a:moveTo>
                  <a:lnTo>
                    <a:pt x="0" y="69965"/>
                  </a:lnTo>
                  <a:lnTo>
                    <a:pt x="0" y="97951"/>
                  </a:lnTo>
                  <a:lnTo>
                    <a:pt x="346244" y="97951"/>
                  </a:lnTo>
                  <a:lnTo>
                    <a:pt x="346518" y="94452"/>
                  </a:lnTo>
                  <a:lnTo>
                    <a:pt x="346765" y="89207"/>
                  </a:lnTo>
                  <a:lnTo>
                    <a:pt x="346765" y="78709"/>
                  </a:lnTo>
                  <a:lnTo>
                    <a:pt x="346518" y="73464"/>
                  </a:lnTo>
                  <a:lnTo>
                    <a:pt x="346244" y="69965"/>
                  </a:lnTo>
                  <a:close/>
                </a:path>
                <a:path w="521969" h="168275">
                  <a:moveTo>
                    <a:pt x="489111" y="69965"/>
                  </a:moveTo>
                  <a:lnTo>
                    <a:pt x="423310" y="69965"/>
                  </a:lnTo>
                  <a:lnTo>
                    <a:pt x="423310" y="97951"/>
                  </a:lnTo>
                  <a:lnTo>
                    <a:pt x="489112" y="97951"/>
                  </a:lnTo>
                  <a:lnTo>
                    <a:pt x="521761" y="83958"/>
                  </a:lnTo>
                  <a:lnTo>
                    <a:pt x="489111" y="69965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4689" y="6087391"/>
              <a:ext cx="209743" cy="2097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235094" y="4000488"/>
            <a:ext cx="600710" cy="475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35" dirty="0">
                <a:solidFill>
                  <a:srgbClr val="373334"/>
                </a:solidFill>
                <a:latin typeface="Trebuchet MS"/>
                <a:cs typeface="Trebuchet MS"/>
              </a:rPr>
              <a:t>DE 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PERCURSO  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DE </a:t>
            </a:r>
            <a:r>
              <a:rPr sz="950" b="1" spc="-40" dirty="0">
                <a:solidFill>
                  <a:srgbClr val="373334"/>
                </a:solidFill>
                <a:latin typeface="Trebuchet MS"/>
                <a:cs typeface="Trebuchet MS"/>
              </a:rPr>
              <a:t>B</a:t>
            </a:r>
            <a:r>
              <a:rPr sz="950" b="1" spc="-80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OCOS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95201" y="4020363"/>
            <a:ext cx="88328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80" dirty="0">
                <a:solidFill>
                  <a:srgbClr val="373334"/>
                </a:solidFill>
                <a:latin typeface="Trebuchet MS"/>
                <a:cs typeface="Trebuchet MS"/>
              </a:rPr>
              <a:t>RO</a:t>
            </a:r>
            <a:r>
              <a:rPr sz="950" b="1" spc="-125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6978" y="5899182"/>
            <a:ext cx="1696085" cy="1266825"/>
          </a:xfrm>
          <a:prstGeom prst="rect">
            <a:avLst/>
          </a:prstGeom>
          <a:ln w="3175">
            <a:solidFill>
              <a:srgbClr val="90D8F6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640"/>
              </a:spcBef>
            </a:pPr>
            <a:r>
              <a:rPr sz="700" b="1" spc="-30" dirty="0">
                <a:solidFill>
                  <a:srgbClr val="373334"/>
                </a:solidFill>
                <a:latin typeface="Trebuchet MS"/>
                <a:cs typeface="Trebuchet MS"/>
              </a:rPr>
              <a:t>ITINERÁRIO </a:t>
            </a:r>
            <a:r>
              <a:rPr sz="700" b="1" spc="-25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7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  <a:spcBef>
                <a:spcPts val="475"/>
              </a:spcBef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ES</a:t>
            </a: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ACIONAMENTO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INTERDI</a:t>
            </a:r>
            <a:r>
              <a:rPr sz="700" b="1" spc="-8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ADA</a:t>
            </a:r>
            <a:endParaRPr sz="700">
              <a:latin typeface="Trebuchet MS"/>
              <a:cs typeface="Trebuchet MS"/>
            </a:endParaRPr>
          </a:p>
          <a:p>
            <a:pPr marL="616585" marR="380365">
              <a:lnSpc>
                <a:spcPts val="2550"/>
              </a:lnSpc>
              <a:spcBef>
                <a:spcPts val="85"/>
              </a:spcBef>
            </a:pP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20" dirty="0">
                <a:solidFill>
                  <a:srgbClr val="373334"/>
                </a:solidFill>
                <a:latin typeface="Trebuchet MS"/>
                <a:cs typeface="Trebuchet MS"/>
              </a:rPr>
              <a:t>ÔNIBUS  </a:t>
            </a: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141807" y="386953"/>
            <a:ext cx="247015" cy="342900"/>
            <a:chOff x="9554089" y="151851"/>
            <a:chExt cx="247015" cy="34290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74530" y="151851"/>
              <a:ext cx="200469" cy="9984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54089" y="254840"/>
              <a:ext cx="246854" cy="2397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8555" y="279209"/>
              <a:ext cx="148586" cy="1454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81608" y="381408"/>
              <a:ext cx="76254" cy="72327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681702" y="900860"/>
            <a:ext cx="8460105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597" y="0"/>
                </a:lnTo>
              </a:path>
            </a:pathLst>
          </a:custGeom>
          <a:ln w="7199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3059" y="5134769"/>
            <a:ext cx="1247775" cy="160655"/>
          </a:xfrm>
          <a:custGeom>
            <a:avLst/>
            <a:gdLst/>
            <a:ahLst/>
            <a:cxnLst/>
            <a:rect l="l" t="t" r="r" b="b"/>
            <a:pathLst>
              <a:path w="1247775" h="160654">
                <a:moveTo>
                  <a:pt x="398044" y="160359"/>
                </a:moveTo>
                <a:lnTo>
                  <a:pt x="398664" y="160596"/>
                </a:lnTo>
                <a:lnTo>
                  <a:pt x="399333" y="160596"/>
                </a:lnTo>
                <a:lnTo>
                  <a:pt x="398044" y="160359"/>
                </a:lnTo>
                <a:close/>
              </a:path>
              <a:path w="1247775" h="160654">
                <a:moveTo>
                  <a:pt x="1247302" y="153395"/>
                </a:moveTo>
                <a:lnTo>
                  <a:pt x="400003" y="153395"/>
                </a:lnTo>
                <a:lnTo>
                  <a:pt x="400622" y="153633"/>
                </a:lnTo>
                <a:lnTo>
                  <a:pt x="398044" y="160359"/>
                </a:lnTo>
                <a:lnTo>
                  <a:pt x="399333" y="160596"/>
                </a:lnTo>
                <a:lnTo>
                  <a:pt x="1247302" y="160596"/>
                </a:lnTo>
                <a:lnTo>
                  <a:pt x="1247302" y="153395"/>
                </a:lnTo>
                <a:close/>
              </a:path>
              <a:path w="1247775" h="160654">
                <a:moveTo>
                  <a:pt x="76075" y="29088"/>
                </a:moveTo>
                <a:lnTo>
                  <a:pt x="75592" y="30189"/>
                </a:lnTo>
                <a:lnTo>
                  <a:pt x="74700" y="32418"/>
                </a:lnTo>
                <a:lnTo>
                  <a:pt x="73872" y="34672"/>
                </a:lnTo>
                <a:lnTo>
                  <a:pt x="73496" y="35812"/>
                </a:lnTo>
                <a:lnTo>
                  <a:pt x="398044" y="160359"/>
                </a:lnTo>
                <a:lnTo>
                  <a:pt x="399333" y="153395"/>
                </a:lnTo>
                <a:lnTo>
                  <a:pt x="400003" y="153395"/>
                </a:lnTo>
                <a:lnTo>
                  <a:pt x="76075" y="29088"/>
                </a:lnTo>
                <a:close/>
              </a:path>
              <a:path w="1247775" h="160654">
                <a:moveTo>
                  <a:pt x="400003" y="153395"/>
                </a:moveTo>
                <a:lnTo>
                  <a:pt x="399333" y="153395"/>
                </a:lnTo>
                <a:lnTo>
                  <a:pt x="398044" y="160359"/>
                </a:lnTo>
                <a:lnTo>
                  <a:pt x="400622" y="153633"/>
                </a:lnTo>
                <a:lnTo>
                  <a:pt x="400003" y="153395"/>
                </a:lnTo>
                <a:close/>
              </a:path>
              <a:path w="1247775" h="160654">
                <a:moveTo>
                  <a:pt x="97422" y="0"/>
                </a:moveTo>
                <a:lnTo>
                  <a:pt x="0" y="3751"/>
                </a:lnTo>
                <a:lnTo>
                  <a:pt x="69902" y="71711"/>
                </a:lnTo>
                <a:lnTo>
                  <a:pt x="69678" y="69054"/>
                </a:lnTo>
                <a:lnTo>
                  <a:pt x="69523" y="66423"/>
                </a:lnTo>
                <a:lnTo>
                  <a:pt x="73496" y="35812"/>
                </a:lnTo>
                <a:lnTo>
                  <a:pt x="40755" y="23248"/>
                </a:lnTo>
                <a:lnTo>
                  <a:pt x="43333" y="16523"/>
                </a:lnTo>
                <a:lnTo>
                  <a:pt x="83020" y="16523"/>
                </a:lnTo>
                <a:lnTo>
                  <a:pt x="83818" y="15350"/>
                </a:lnTo>
                <a:lnTo>
                  <a:pt x="95476" y="1824"/>
                </a:lnTo>
                <a:lnTo>
                  <a:pt x="97422" y="0"/>
                </a:lnTo>
                <a:close/>
              </a:path>
              <a:path w="1247775" h="160654">
                <a:moveTo>
                  <a:pt x="43333" y="16523"/>
                </a:moveTo>
                <a:lnTo>
                  <a:pt x="40755" y="23248"/>
                </a:lnTo>
                <a:lnTo>
                  <a:pt x="73496" y="35812"/>
                </a:lnTo>
                <a:lnTo>
                  <a:pt x="73872" y="34672"/>
                </a:lnTo>
                <a:lnTo>
                  <a:pt x="74700" y="32418"/>
                </a:lnTo>
                <a:lnTo>
                  <a:pt x="75592" y="30189"/>
                </a:lnTo>
                <a:lnTo>
                  <a:pt x="76075" y="29088"/>
                </a:lnTo>
                <a:lnTo>
                  <a:pt x="43333" y="16523"/>
                </a:lnTo>
                <a:close/>
              </a:path>
              <a:path w="1247775" h="160654">
                <a:moveTo>
                  <a:pt x="83020" y="16523"/>
                </a:moveTo>
                <a:lnTo>
                  <a:pt x="43333" y="16523"/>
                </a:lnTo>
                <a:lnTo>
                  <a:pt x="76075" y="29088"/>
                </a:lnTo>
                <a:lnTo>
                  <a:pt x="76558" y="27989"/>
                </a:lnTo>
                <a:lnTo>
                  <a:pt x="77594" y="25815"/>
                </a:lnTo>
                <a:lnTo>
                  <a:pt x="78699" y="23666"/>
                </a:lnTo>
                <a:lnTo>
                  <a:pt x="79874" y="21549"/>
                </a:lnTo>
                <a:lnTo>
                  <a:pt x="81118" y="19455"/>
                </a:lnTo>
                <a:lnTo>
                  <a:pt x="82433" y="17387"/>
                </a:lnTo>
                <a:lnTo>
                  <a:pt x="83020" y="1652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200583" y="4968759"/>
            <a:ext cx="780415" cy="32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950" b="1" spc="-70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ALCO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DA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Pça.  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DO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CRUZEIRO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68041" y="2267913"/>
            <a:ext cx="1118235" cy="76835"/>
          </a:xfrm>
          <a:custGeom>
            <a:avLst/>
            <a:gdLst/>
            <a:ahLst/>
            <a:cxnLst/>
            <a:rect l="l" t="t" r="r" b="b"/>
            <a:pathLst>
              <a:path w="1118234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7" y="74408"/>
                </a:lnTo>
                <a:lnTo>
                  <a:pt x="87360" y="72006"/>
                </a:lnTo>
                <a:lnTo>
                  <a:pt x="80103" y="42003"/>
                </a:lnTo>
                <a:lnTo>
                  <a:pt x="45035" y="42003"/>
                </a:lnTo>
                <a:lnTo>
                  <a:pt x="45035" y="34804"/>
                </a:lnTo>
                <a:lnTo>
                  <a:pt x="80103" y="34804"/>
                </a:lnTo>
                <a:lnTo>
                  <a:pt x="80161" y="33601"/>
                </a:lnTo>
                <a:lnTo>
                  <a:pt x="88447" y="2401"/>
                </a:lnTo>
                <a:lnTo>
                  <a:pt x="89611" y="0"/>
                </a:lnTo>
                <a:close/>
              </a:path>
              <a:path w="1118234" h="76835">
                <a:moveTo>
                  <a:pt x="80103" y="34804"/>
                </a:moveTo>
                <a:lnTo>
                  <a:pt x="45035" y="34804"/>
                </a:lnTo>
                <a:lnTo>
                  <a:pt x="45035" y="42003"/>
                </a:lnTo>
                <a:lnTo>
                  <a:pt x="80103" y="42003"/>
                </a:lnTo>
                <a:lnTo>
                  <a:pt x="80103" y="34804"/>
                </a:lnTo>
                <a:close/>
              </a:path>
              <a:path w="1118234" h="76835">
                <a:moveTo>
                  <a:pt x="1117865" y="34804"/>
                </a:moveTo>
                <a:lnTo>
                  <a:pt x="80103" y="34804"/>
                </a:lnTo>
                <a:lnTo>
                  <a:pt x="80103" y="42003"/>
                </a:lnTo>
                <a:lnTo>
                  <a:pt x="1117865" y="42003"/>
                </a:lnTo>
                <a:lnTo>
                  <a:pt x="1117865" y="34804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126317" y="1852776"/>
            <a:ext cx="960119" cy="475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3600"/>
              </a:lnSpc>
              <a:spcBef>
                <a:spcPts val="90"/>
              </a:spcBef>
            </a:pPr>
            <a:r>
              <a:rPr sz="950" b="1" spc="-70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ALC</a:t>
            </a:r>
            <a:r>
              <a:rPr sz="950" b="1" spc="-75" dirty="0">
                <a:solidFill>
                  <a:srgbClr val="373334"/>
                </a:solidFill>
                <a:latin typeface="Trebuchet MS"/>
                <a:cs typeface="Trebuchet MS"/>
              </a:rPr>
              <a:t>O</a:t>
            </a:r>
            <a:r>
              <a:rPr sz="950" b="1" spc="-25" dirty="0">
                <a:solidFill>
                  <a:srgbClr val="373334"/>
                </a:solidFill>
                <a:latin typeface="Trebuchet MS"/>
                <a:cs typeface="Trebuchet MS"/>
              </a:rPr>
              <a:t>(</a:t>
            </a:r>
            <a:r>
              <a:rPr sz="950" b="1" spc="-35" dirty="0">
                <a:solidFill>
                  <a:srgbClr val="373334"/>
                </a:solidFill>
                <a:latin typeface="Trebuchet MS"/>
                <a:cs typeface="Trebuchet MS"/>
              </a:rPr>
              <a:t>BUI</a:t>
            </a: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Ú</a:t>
            </a:r>
            <a:r>
              <a:rPr sz="950" b="1" spc="-25" dirty="0">
                <a:solidFill>
                  <a:srgbClr val="373334"/>
                </a:solidFill>
                <a:latin typeface="Trebuchet MS"/>
                <a:cs typeface="Trebuchet MS"/>
              </a:rPr>
              <a:t>)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25" dirty="0">
                <a:solidFill>
                  <a:srgbClr val="373334"/>
                </a:solidFill>
                <a:latin typeface="Trebuchet MS"/>
                <a:cs typeface="Trebuchet MS"/>
              </a:rPr>
              <a:t>COM  </a:t>
            </a:r>
            <a:r>
              <a:rPr sz="950" b="1" spc="-120" dirty="0">
                <a:solidFill>
                  <a:srgbClr val="373334"/>
                </a:solidFill>
                <a:latin typeface="Trebuchet MS"/>
                <a:cs typeface="Trebuchet MS"/>
              </a:rPr>
              <a:t>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TRAÇÕES </a:t>
            </a:r>
            <a:r>
              <a:rPr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25" dirty="0">
                <a:solidFill>
                  <a:srgbClr val="373334"/>
                </a:solidFill>
                <a:latin typeface="Trebuchet MS"/>
                <a:cs typeface="Trebuchet MS"/>
              </a:rPr>
              <a:t>OCAIS  </a:t>
            </a: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E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40" dirty="0">
                <a:solidFill>
                  <a:srgbClr val="373334"/>
                </a:solidFill>
                <a:latin typeface="Trebuchet MS"/>
                <a:cs typeface="Trebuchet MS"/>
              </a:rPr>
              <a:t>NACIONAIS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932401" y="1946771"/>
            <a:ext cx="1819910" cy="4597400"/>
            <a:chOff x="6932401" y="1946771"/>
            <a:chExt cx="1819910" cy="4597400"/>
          </a:xfrm>
        </p:grpSpPr>
        <p:sp>
          <p:nvSpPr>
            <p:cNvPr id="52" name="object 52"/>
            <p:cNvSpPr/>
            <p:nvPr/>
          </p:nvSpPr>
          <p:spPr>
            <a:xfrm>
              <a:off x="8462171" y="6096618"/>
              <a:ext cx="290195" cy="328295"/>
            </a:xfrm>
            <a:custGeom>
              <a:avLst/>
              <a:gdLst/>
              <a:ahLst/>
              <a:cxnLst/>
              <a:rect l="l" t="t" r="r" b="b"/>
              <a:pathLst>
                <a:path w="290195" h="328295">
                  <a:moveTo>
                    <a:pt x="242528" y="0"/>
                  </a:moveTo>
                  <a:lnTo>
                    <a:pt x="47083" y="0"/>
                  </a:lnTo>
                  <a:lnTo>
                    <a:pt x="28801" y="3714"/>
                  </a:lnTo>
                  <a:lnTo>
                    <a:pt x="13830" y="13830"/>
                  </a:lnTo>
                  <a:lnTo>
                    <a:pt x="3714" y="28801"/>
                  </a:lnTo>
                  <a:lnTo>
                    <a:pt x="0" y="47083"/>
                  </a:lnTo>
                  <a:lnTo>
                    <a:pt x="0" y="280583"/>
                  </a:lnTo>
                  <a:lnTo>
                    <a:pt x="3714" y="298866"/>
                  </a:lnTo>
                  <a:lnTo>
                    <a:pt x="13830" y="313837"/>
                  </a:lnTo>
                  <a:lnTo>
                    <a:pt x="28801" y="323952"/>
                  </a:lnTo>
                  <a:lnTo>
                    <a:pt x="47083" y="327667"/>
                  </a:lnTo>
                  <a:lnTo>
                    <a:pt x="242528" y="327667"/>
                  </a:lnTo>
                  <a:lnTo>
                    <a:pt x="260810" y="323952"/>
                  </a:lnTo>
                  <a:lnTo>
                    <a:pt x="275781" y="313837"/>
                  </a:lnTo>
                  <a:lnTo>
                    <a:pt x="285897" y="298866"/>
                  </a:lnTo>
                  <a:lnTo>
                    <a:pt x="289612" y="280583"/>
                  </a:lnTo>
                  <a:lnTo>
                    <a:pt x="289612" y="47083"/>
                  </a:lnTo>
                  <a:lnTo>
                    <a:pt x="285897" y="28801"/>
                  </a:lnTo>
                  <a:lnTo>
                    <a:pt x="275781" y="13830"/>
                  </a:lnTo>
                  <a:lnTo>
                    <a:pt x="260810" y="3714"/>
                  </a:lnTo>
                  <a:lnTo>
                    <a:pt x="24252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79293" y="6135739"/>
              <a:ext cx="255376" cy="24942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130236" y="6322225"/>
              <a:ext cx="259715" cy="221615"/>
            </a:xfrm>
            <a:custGeom>
              <a:avLst/>
              <a:gdLst/>
              <a:ahLst/>
              <a:cxnLst/>
              <a:rect l="l" t="t" r="r" b="b"/>
              <a:pathLst>
                <a:path w="259715" h="221615">
                  <a:moveTo>
                    <a:pt x="215099" y="0"/>
                  </a:moveTo>
                  <a:lnTo>
                    <a:pt x="43999" y="0"/>
                  </a:lnTo>
                  <a:lnTo>
                    <a:pt x="26914" y="3471"/>
                  </a:lnTo>
                  <a:lnTo>
                    <a:pt x="12924" y="12925"/>
                  </a:lnTo>
                  <a:lnTo>
                    <a:pt x="3471" y="26915"/>
                  </a:lnTo>
                  <a:lnTo>
                    <a:pt x="0" y="43999"/>
                  </a:lnTo>
                  <a:lnTo>
                    <a:pt x="0" y="177620"/>
                  </a:lnTo>
                  <a:lnTo>
                    <a:pt x="3471" y="194704"/>
                  </a:lnTo>
                  <a:lnTo>
                    <a:pt x="12924" y="208694"/>
                  </a:lnTo>
                  <a:lnTo>
                    <a:pt x="26914" y="218148"/>
                  </a:lnTo>
                  <a:lnTo>
                    <a:pt x="43999" y="221620"/>
                  </a:lnTo>
                  <a:lnTo>
                    <a:pt x="215099" y="221620"/>
                  </a:lnTo>
                  <a:lnTo>
                    <a:pt x="232184" y="218148"/>
                  </a:lnTo>
                  <a:lnTo>
                    <a:pt x="246174" y="208694"/>
                  </a:lnTo>
                  <a:lnTo>
                    <a:pt x="255627" y="194704"/>
                  </a:lnTo>
                  <a:lnTo>
                    <a:pt x="259099" y="177620"/>
                  </a:lnTo>
                  <a:lnTo>
                    <a:pt x="259099" y="43999"/>
                  </a:lnTo>
                  <a:lnTo>
                    <a:pt x="255627" y="26915"/>
                  </a:lnTo>
                  <a:lnTo>
                    <a:pt x="246174" y="12925"/>
                  </a:lnTo>
                  <a:lnTo>
                    <a:pt x="232184" y="3471"/>
                  </a:lnTo>
                  <a:lnTo>
                    <a:pt x="215099" y="0"/>
                  </a:lnTo>
                  <a:close/>
                </a:path>
              </a:pathLst>
            </a:custGeom>
            <a:solidFill>
              <a:srgbClr val="F58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43846" y="6329678"/>
              <a:ext cx="231779" cy="1898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62527" y="5501919"/>
              <a:ext cx="204282" cy="23112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32401" y="1946771"/>
              <a:ext cx="230532" cy="19719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923078" y="2141927"/>
            <a:ext cx="25654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493148" y="4926045"/>
            <a:ext cx="295275" cy="291465"/>
            <a:chOff x="7493148" y="4926045"/>
            <a:chExt cx="295275" cy="291465"/>
          </a:xfrm>
        </p:grpSpPr>
        <p:sp>
          <p:nvSpPr>
            <p:cNvPr id="60" name="object 60"/>
            <p:cNvSpPr/>
            <p:nvPr/>
          </p:nvSpPr>
          <p:spPr>
            <a:xfrm>
              <a:off x="7496747" y="4929645"/>
              <a:ext cx="288290" cy="284480"/>
            </a:xfrm>
            <a:custGeom>
              <a:avLst/>
              <a:gdLst/>
              <a:ahLst/>
              <a:cxnLst/>
              <a:rect l="l" t="t" r="r" b="b"/>
              <a:pathLst>
                <a:path w="288290" h="284479">
                  <a:moveTo>
                    <a:pt x="172968" y="0"/>
                  </a:moveTo>
                  <a:lnTo>
                    <a:pt x="0" y="158165"/>
                  </a:lnTo>
                  <a:lnTo>
                    <a:pt x="115031" y="283960"/>
                  </a:lnTo>
                  <a:lnTo>
                    <a:pt x="288000" y="125794"/>
                  </a:lnTo>
                  <a:lnTo>
                    <a:pt x="172968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96747" y="4929645"/>
              <a:ext cx="288290" cy="284480"/>
            </a:xfrm>
            <a:custGeom>
              <a:avLst/>
              <a:gdLst/>
              <a:ahLst/>
              <a:cxnLst/>
              <a:rect l="l" t="t" r="r" b="b"/>
              <a:pathLst>
                <a:path w="288290" h="284479">
                  <a:moveTo>
                    <a:pt x="0" y="158165"/>
                  </a:moveTo>
                  <a:lnTo>
                    <a:pt x="172968" y="0"/>
                  </a:lnTo>
                  <a:lnTo>
                    <a:pt x="288000" y="125794"/>
                  </a:lnTo>
                  <a:lnTo>
                    <a:pt x="115031" y="283960"/>
                  </a:lnTo>
                  <a:lnTo>
                    <a:pt x="0" y="158165"/>
                  </a:lnTo>
                  <a:close/>
                </a:path>
              </a:pathLst>
            </a:custGeom>
            <a:ln w="7199">
              <a:solidFill>
                <a:srgbClr val="37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" name="Imagem 62">
            <a:extLst>
              <a:ext uri="{FF2B5EF4-FFF2-40B4-BE49-F238E27FC236}">
                <a16:creationId xmlns:a16="http://schemas.microsoft.com/office/drawing/2014/main" id="{B1D3AE97-A1F9-6C95-FED2-CBF559EBB0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482" y="221156"/>
            <a:ext cx="987034" cy="1017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705" y="493557"/>
            <a:ext cx="5417867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70" dirty="0"/>
              <a:t>PO</a:t>
            </a:r>
            <a:r>
              <a:rPr sz="2000" spc="-235" dirty="0"/>
              <a:t>L</a:t>
            </a:r>
            <a:r>
              <a:rPr sz="2000" spc="-260" dirty="0"/>
              <a:t>O</a:t>
            </a:r>
            <a:r>
              <a:rPr sz="2000" spc="-114" dirty="0"/>
              <a:t> </a:t>
            </a:r>
            <a:r>
              <a:rPr sz="2000" spc="-70" dirty="0"/>
              <a:t>MU</a:t>
            </a:r>
            <a:r>
              <a:rPr sz="2000" spc="-340" dirty="0"/>
              <a:t>L</a:t>
            </a:r>
            <a:r>
              <a:rPr sz="2000" spc="-160" dirty="0"/>
              <a:t>TICU</a:t>
            </a:r>
            <a:r>
              <a:rPr sz="2000" spc="-340" dirty="0"/>
              <a:t>L</a:t>
            </a:r>
            <a:r>
              <a:rPr sz="2000" spc="-175" dirty="0"/>
              <a:t>TURAL</a:t>
            </a:r>
            <a:r>
              <a:rPr sz="2000" spc="-114" dirty="0"/>
              <a:t> </a:t>
            </a:r>
            <a:r>
              <a:rPr sz="2000" spc="-70" dirty="0"/>
              <a:t>DAS</a:t>
            </a:r>
            <a:r>
              <a:rPr sz="2000" spc="-120" dirty="0"/>
              <a:t> </a:t>
            </a:r>
            <a:r>
              <a:rPr sz="2000" spc="-125" dirty="0"/>
              <a:t>ROCA</a:t>
            </a:r>
            <a:r>
              <a:rPr sz="2000" spc="-95" dirty="0"/>
              <a:t>S</a:t>
            </a:r>
            <a:r>
              <a:rPr sz="2000" spc="-114" dirty="0"/>
              <a:t> </a:t>
            </a:r>
            <a:r>
              <a:rPr sz="2000" spc="-120" dirty="0"/>
              <a:t>(</a:t>
            </a:r>
            <a:r>
              <a:rPr lang="pt-BR" sz="2000" spc="-120" dirty="0"/>
              <a:t>17 À 21</a:t>
            </a:r>
            <a:r>
              <a:rPr sz="2000" spc="-120" dirty="0"/>
              <a:t>/02)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657623" y="272819"/>
            <a:ext cx="3039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PLANO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MOBILIDADE </a:t>
            </a:r>
            <a:r>
              <a:rPr sz="1400" b="1" spc="-55" dirty="0">
                <a:solidFill>
                  <a:srgbClr val="373334"/>
                </a:solidFill>
                <a:latin typeface="Trebuchet MS"/>
                <a:cs typeface="Trebuchet MS"/>
              </a:rPr>
              <a:t>-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373334"/>
                </a:solidFill>
                <a:latin typeface="Trebuchet MS"/>
                <a:cs typeface="Trebuchet MS"/>
              </a:rPr>
              <a:t>CARNAVAL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20</a:t>
            </a:r>
            <a:r>
              <a:rPr lang="pt-BR"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81478" y="386953"/>
            <a:ext cx="247015" cy="342900"/>
            <a:chOff x="9554089" y="151851"/>
            <a:chExt cx="247015" cy="342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4530" y="151851"/>
              <a:ext cx="200469" cy="99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4089" y="254840"/>
              <a:ext cx="246854" cy="2397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8555" y="279209"/>
              <a:ext cx="148586" cy="145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1608" y="381408"/>
              <a:ext cx="76254" cy="72327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81702" y="900860"/>
            <a:ext cx="8460105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597" y="0"/>
                </a:lnTo>
              </a:path>
            </a:pathLst>
          </a:custGeom>
          <a:ln w="7199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923256" y="978400"/>
            <a:ext cx="6318885" cy="6011545"/>
            <a:chOff x="1923256" y="978400"/>
            <a:chExt cx="6318885" cy="60115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3256" y="978400"/>
              <a:ext cx="6318341" cy="42629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256" y="4114976"/>
              <a:ext cx="6318341" cy="28747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03682" y="1523219"/>
              <a:ext cx="1145540" cy="3639820"/>
            </a:xfrm>
            <a:custGeom>
              <a:avLst/>
              <a:gdLst/>
              <a:ahLst/>
              <a:cxnLst/>
              <a:rect l="l" t="t" r="r" b="b"/>
              <a:pathLst>
                <a:path w="1145539" h="3639820">
                  <a:moveTo>
                    <a:pt x="0" y="3639704"/>
                  </a:moveTo>
                  <a:lnTo>
                    <a:pt x="1145329" y="0"/>
                  </a:lnTo>
                </a:path>
              </a:pathLst>
            </a:custGeom>
            <a:ln w="84290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6027" y="4794901"/>
              <a:ext cx="236886" cy="2368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6069" y="3736622"/>
              <a:ext cx="236886" cy="2368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3556" y="2653923"/>
              <a:ext cx="236886" cy="2368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1742" y="1595649"/>
              <a:ext cx="236886" cy="2368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53241" y="1963695"/>
              <a:ext cx="1438480" cy="156579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53248" y="1963684"/>
              <a:ext cx="1438910" cy="1565910"/>
            </a:xfrm>
            <a:custGeom>
              <a:avLst/>
              <a:gdLst/>
              <a:ahLst/>
              <a:cxnLst/>
              <a:rect l="l" t="t" r="r" b="b"/>
              <a:pathLst>
                <a:path w="1438910" h="1565910">
                  <a:moveTo>
                    <a:pt x="1071525" y="356005"/>
                  </a:moveTo>
                  <a:lnTo>
                    <a:pt x="1005915" y="295145"/>
                  </a:lnTo>
                  <a:lnTo>
                    <a:pt x="894222" y="407831"/>
                  </a:lnTo>
                  <a:lnTo>
                    <a:pt x="360109" y="0"/>
                  </a:lnTo>
                  <a:lnTo>
                    <a:pt x="0" y="1565794"/>
                  </a:lnTo>
                  <a:lnTo>
                    <a:pt x="664592" y="858240"/>
                  </a:lnTo>
                  <a:lnTo>
                    <a:pt x="1294772" y="1230268"/>
                  </a:lnTo>
                  <a:lnTo>
                    <a:pt x="1438486" y="845093"/>
                  </a:lnTo>
                  <a:lnTo>
                    <a:pt x="1422140" y="758583"/>
                  </a:lnTo>
                  <a:lnTo>
                    <a:pt x="1071525" y="356005"/>
                  </a:lnTo>
                  <a:close/>
                </a:path>
              </a:pathLst>
            </a:custGeom>
            <a:ln w="21073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92425" y="2439471"/>
              <a:ext cx="259715" cy="288925"/>
            </a:xfrm>
            <a:custGeom>
              <a:avLst/>
              <a:gdLst/>
              <a:ahLst/>
              <a:cxnLst/>
              <a:rect l="l" t="t" r="r" b="b"/>
              <a:pathLst>
                <a:path w="259714" h="288925">
                  <a:moveTo>
                    <a:pt x="107765" y="0"/>
                  </a:moveTo>
                  <a:lnTo>
                    <a:pt x="0" y="210884"/>
                  </a:lnTo>
                  <a:lnTo>
                    <a:pt x="151596" y="288348"/>
                  </a:lnTo>
                  <a:lnTo>
                    <a:pt x="259361" y="77468"/>
                  </a:lnTo>
                  <a:lnTo>
                    <a:pt x="107765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2425" y="2439471"/>
              <a:ext cx="259715" cy="288925"/>
            </a:xfrm>
            <a:custGeom>
              <a:avLst/>
              <a:gdLst/>
              <a:ahLst/>
              <a:cxnLst/>
              <a:rect l="l" t="t" r="r" b="b"/>
              <a:pathLst>
                <a:path w="259714" h="288925">
                  <a:moveTo>
                    <a:pt x="107765" y="0"/>
                  </a:moveTo>
                  <a:lnTo>
                    <a:pt x="259361" y="77468"/>
                  </a:lnTo>
                  <a:lnTo>
                    <a:pt x="151596" y="288348"/>
                  </a:lnTo>
                  <a:lnTo>
                    <a:pt x="0" y="210884"/>
                  </a:lnTo>
                  <a:lnTo>
                    <a:pt x="107765" y="0"/>
                  </a:lnTo>
                  <a:close/>
                </a:path>
              </a:pathLst>
            </a:custGeom>
            <a:ln w="7199">
              <a:solidFill>
                <a:srgbClr val="37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69471" y="3004989"/>
              <a:ext cx="934085" cy="1366520"/>
            </a:xfrm>
            <a:custGeom>
              <a:avLst/>
              <a:gdLst/>
              <a:ahLst/>
              <a:cxnLst/>
              <a:rect l="l" t="t" r="r" b="b"/>
              <a:pathLst>
                <a:path w="934085" h="1366520">
                  <a:moveTo>
                    <a:pt x="0" y="1146222"/>
                  </a:moveTo>
                  <a:lnTo>
                    <a:pt x="616434" y="0"/>
                  </a:lnTo>
                </a:path>
                <a:path w="934085" h="1366520">
                  <a:moveTo>
                    <a:pt x="529139" y="1366017"/>
                  </a:moveTo>
                  <a:lnTo>
                    <a:pt x="933915" y="179095"/>
                  </a:lnTo>
                </a:path>
              </a:pathLst>
            </a:custGeom>
            <a:ln w="84290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22532" y="3671499"/>
              <a:ext cx="236886" cy="2368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0016" y="3052814"/>
              <a:ext cx="236886" cy="23688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86546" y="3891293"/>
              <a:ext cx="236886" cy="23688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4481" y="3215624"/>
              <a:ext cx="236886" cy="2368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0851" y="2890007"/>
              <a:ext cx="191256" cy="16359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680952" y="3049744"/>
            <a:ext cx="2171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5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46365" y="6189171"/>
            <a:ext cx="523240" cy="274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800" b="1" spc="-65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800" b="1" spc="-25" dirty="0">
                <a:solidFill>
                  <a:srgbClr val="373334"/>
                </a:solidFill>
                <a:latin typeface="Trebuchet MS"/>
                <a:cs typeface="Trebuchet MS"/>
              </a:rPr>
              <a:t>ASSARELA  </a:t>
            </a:r>
            <a:r>
              <a:rPr sz="800" b="1" spc="-60" dirty="0">
                <a:solidFill>
                  <a:srgbClr val="373334"/>
                </a:solidFill>
                <a:latin typeface="Trebuchet MS"/>
                <a:cs typeface="Trebuchet MS"/>
              </a:rPr>
              <a:t>DO</a:t>
            </a:r>
            <a:r>
              <a:rPr sz="8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73334"/>
                </a:solidFill>
                <a:latin typeface="Trebuchet MS"/>
                <a:cs typeface="Trebuchet MS"/>
              </a:rPr>
              <a:t>SAMBA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76971" y="5498852"/>
            <a:ext cx="1194435" cy="1311275"/>
            <a:chOff x="3276971" y="5498852"/>
            <a:chExt cx="1194435" cy="1311275"/>
          </a:xfrm>
        </p:grpSpPr>
        <p:sp>
          <p:nvSpPr>
            <p:cNvPr id="41" name="object 41"/>
            <p:cNvSpPr/>
            <p:nvPr/>
          </p:nvSpPr>
          <p:spPr>
            <a:xfrm>
              <a:off x="3319199" y="5541080"/>
              <a:ext cx="294640" cy="1226820"/>
            </a:xfrm>
            <a:custGeom>
              <a:avLst/>
              <a:gdLst/>
              <a:ahLst/>
              <a:cxnLst/>
              <a:rect l="l" t="t" r="r" b="b"/>
              <a:pathLst>
                <a:path w="294639" h="1226820">
                  <a:moveTo>
                    <a:pt x="294497" y="0"/>
                  </a:moveTo>
                  <a:lnTo>
                    <a:pt x="0" y="1226200"/>
                  </a:lnTo>
                </a:path>
              </a:pathLst>
            </a:custGeom>
            <a:ln w="84290">
              <a:solidFill>
                <a:srgbClr val="EC25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60129" y="5870483"/>
              <a:ext cx="168910" cy="657860"/>
            </a:xfrm>
            <a:custGeom>
              <a:avLst/>
              <a:gdLst/>
              <a:ahLst/>
              <a:cxnLst/>
              <a:rect l="l" t="t" r="r" b="b"/>
              <a:pathLst>
                <a:path w="168910" h="657859">
                  <a:moveTo>
                    <a:pt x="0" y="657786"/>
                  </a:moveTo>
                  <a:lnTo>
                    <a:pt x="168698" y="0"/>
                  </a:lnTo>
                </a:path>
              </a:pathLst>
            </a:custGeom>
            <a:ln w="84290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87313" y="6047600"/>
              <a:ext cx="236888" cy="23688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067573" y="1826529"/>
            <a:ext cx="6959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80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 </a:t>
            </a:r>
            <a:r>
              <a:rPr sz="80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373334"/>
                </a:solidFill>
                <a:latin typeface="Trebuchet MS"/>
                <a:cs typeface="Trebuchet MS"/>
              </a:rPr>
              <a:t>BLOQUEADA </a:t>
            </a:r>
            <a:r>
              <a:rPr sz="800" b="1" spc="-5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800" b="1" spc="-65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800" b="1" spc="-50" dirty="0">
                <a:solidFill>
                  <a:srgbClr val="373334"/>
                </a:solidFill>
                <a:latin typeface="Trebuchet MS"/>
                <a:cs typeface="Trebuchet MS"/>
              </a:rPr>
              <a:t>ARA</a:t>
            </a:r>
            <a:r>
              <a:rPr sz="8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373334"/>
                </a:solidFill>
                <a:latin typeface="Trebuchet MS"/>
                <a:cs typeface="Trebuchet MS"/>
              </a:rPr>
              <a:t>VEÍCU</a:t>
            </a:r>
            <a:r>
              <a:rPr sz="800" b="1" spc="-7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800" b="1" spc="-25" dirty="0">
                <a:solidFill>
                  <a:srgbClr val="373334"/>
                </a:solidFill>
                <a:latin typeface="Trebuchet MS"/>
                <a:cs typeface="Trebuchet MS"/>
              </a:rPr>
              <a:t>OS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298806" y="2166570"/>
            <a:ext cx="3870960" cy="4804410"/>
            <a:chOff x="4298806" y="2166570"/>
            <a:chExt cx="3870960" cy="4804410"/>
          </a:xfrm>
        </p:grpSpPr>
        <p:sp>
          <p:nvSpPr>
            <p:cNvPr id="46" name="object 46"/>
            <p:cNvSpPr/>
            <p:nvPr/>
          </p:nvSpPr>
          <p:spPr>
            <a:xfrm>
              <a:off x="5147351" y="2166570"/>
              <a:ext cx="1631950" cy="76835"/>
            </a:xfrm>
            <a:custGeom>
              <a:avLst/>
              <a:gdLst/>
              <a:ahLst/>
              <a:cxnLst/>
              <a:rect l="l" t="t" r="r" b="b"/>
              <a:pathLst>
                <a:path w="16319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03" y="42003"/>
                  </a:lnTo>
                  <a:lnTo>
                    <a:pt x="45035" y="42003"/>
                  </a:lnTo>
                  <a:lnTo>
                    <a:pt x="45035" y="34804"/>
                  </a:lnTo>
                  <a:lnTo>
                    <a:pt x="80103" y="34804"/>
                  </a:lnTo>
                  <a:lnTo>
                    <a:pt x="80161" y="33601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1631950" h="76835">
                  <a:moveTo>
                    <a:pt x="80103" y="34804"/>
                  </a:moveTo>
                  <a:lnTo>
                    <a:pt x="45035" y="34804"/>
                  </a:lnTo>
                  <a:lnTo>
                    <a:pt x="45035" y="42003"/>
                  </a:lnTo>
                  <a:lnTo>
                    <a:pt x="80103" y="42003"/>
                  </a:lnTo>
                  <a:lnTo>
                    <a:pt x="80103" y="34804"/>
                  </a:lnTo>
                  <a:close/>
                </a:path>
                <a:path w="1631950" h="76835">
                  <a:moveTo>
                    <a:pt x="1631754" y="34804"/>
                  </a:moveTo>
                  <a:lnTo>
                    <a:pt x="80103" y="34804"/>
                  </a:lnTo>
                  <a:lnTo>
                    <a:pt x="80103" y="42003"/>
                  </a:lnTo>
                  <a:lnTo>
                    <a:pt x="1631754" y="42003"/>
                  </a:lnTo>
                  <a:lnTo>
                    <a:pt x="1631754" y="34804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29675" y="4522143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8" y="256091"/>
                  </a:lnTo>
                  <a:lnTo>
                    <a:pt x="37221" y="259027"/>
                  </a:lnTo>
                  <a:lnTo>
                    <a:pt x="191721" y="259027"/>
                  </a:lnTo>
                  <a:lnTo>
                    <a:pt x="206174" y="256091"/>
                  </a:lnTo>
                  <a:lnTo>
                    <a:pt x="218009" y="248094"/>
                  </a:lnTo>
                  <a:lnTo>
                    <a:pt x="226006" y="236259"/>
                  </a:lnTo>
                  <a:lnTo>
                    <a:pt x="228942" y="221806"/>
                  </a:lnTo>
                  <a:lnTo>
                    <a:pt x="228942" y="37219"/>
                  </a:lnTo>
                  <a:lnTo>
                    <a:pt x="226006" y="22767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3373" y="4552980"/>
              <a:ext cx="201885" cy="1971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163805" y="4609011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4" h="259079">
                  <a:moveTo>
                    <a:pt x="191721" y="0"/>
                  </a:moveTo>
                  <a:lnTo>
                    <a:pt x="37219" y="0"/>
                  </a:lnTo>
                  <a:lnTo>
                    <a:pt x="22767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7" y="256091"/>
                  </a:lnTo>
                  <a:lnTo>
                    <a:pt x="37219" y="259027"/>
                  </a:lnTo>
                  <a:lnTo>
                    <a:pt x="191721" y="259027"/>
                  </a:lnTo>
                  <a:lnTo>
                    <a:pt x="206174" y="256091"/>
                  </a:lnTo>
                  <a:lnTo>
                    <a:pt x="218008" y="248094"/>
                  </a:lnTo>
                  <a:lnTo>
                    <a:pt x="226004" y="236259"/>
                  </a:lnTo>
                  <a:lnTo>
                    <a:pt x="228941" y="221806"/>
                  </a:lnTo>
                  <a:lnTo>
                    <a:pt x="228941" y="37219"/>
                  </a:lnTo>
                  <a:lnTo>
                    <a:pt x="226004" y="22767"/>
                  </a:lnTo>
                  <a:lnTo>
                    <a:pt x="218008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7553" y="4639850"/>
              <a:ext cx="201885" cy="19717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298806" y="6711663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6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3"/>
                  </a:lnTo>
                  <a:lnTo>
                    <a:pt x="22768" y="256089"/>
                  </a:lnTo>
                  <a:lnTo>
                    <a:pt x="37221" y="259026"/>
                  </a:lnTo>
                  <a:lnTo>
                    <a:pt x="191721" y="259026"/>
                  </a:lnTo>
                  <a:lnTo>
                    <a:pt x="206174" y="256089"/>
                  </a:lnTo>
                  <a:lnTo>
                    <a:pt x="218009" y="248093"/>
                  </a:lnTo>
                  <a:lnTo>
                    <a:pt x="226006" y="236259"/>
                  </a:lnTo>
                  <a:lnTo>
                    <a:pt x="228942" y="221806"/>
                  </a:lnTo>
                  <a:lnTo>
                    <a:pt x="228942" y="37219"/>
                  </a:lnTo>
                  <a:lnTo>
                    <a:pt x="226006" y="22766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12471" y="6742566"/>
              <a:ext cx="201885" cy="19717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74095" y="5626950"/>
              <a:ext cx="1696085" cy="1266825"/>
            </a:xfrm>
            <a:custGeom>
              <a:avLst/>
              <a:gdLst/>
              <a:ahLst/>
              <a:cxnLst/>
              <a:rect l="l" t="t" r="r" b="b"/>
              <a:pathLst>
                <a:path w="1696084" h="1266825">
                  <a:moveTo>
                    <a:pt x="1695510" y="0"/>
                  </a:moveTo>
                  <a:lnTo>
                    <a:pt x="0" y="0"/>
                  </a:lnTo>
                  <a:lnTo>
                    <a:pt x="0" y="1266400"/>
                  </a:lnTo>
                  <a:lnTo>
                    <a:pt x="1695510" y="1266400"/>
                  </a:lnTo>
                  <a:lnTo>
                    <a:pt x="169551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18545" y="5926751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505" y="0"/>
                  </a:lnTo>
                </a:path>
              </a:pathLst>
            </a:custGeom>
            <a:ln w="74631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7339" y="6068004"/>
              <a:ext cx="521762" cy="1607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517339" y="606800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70" h="161289">
                  <a:moveTo>
                    <a:pt x="521762" y="0"/>
                  </a:moveTo>
                  <a:lnTo>
                    <a:pt x="0" y="0"/>
                  </a:lnTo>
                  <a:lnTo>
                    <a:pt x="0" y="160747"/>
                  </a:lnTo>
                  <a:lnTo>
                    <a:pt x="521762" y="160747"/>
                  </a:lnTo>
                  <a:lnTo>
                    <a:pt x="521762" y="0"/>
                  </a:lnTo>
                  <a:close/>
                </a:path>
              </a:pathLst>
            </a:custGeom>
            <a:solidFill>
              <a:srgbClr val="FAC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339" y="606800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70" h="161289">
                  <a:moveTo>
                    <a:pt x="0" y="0"/>
                  </a:moveTo>
                  <a:lnTo>
                    <a:pt x="521762" y="0"/>
                  </a:lnTo>
                  <a:lnTo>
                    <a:pt x="521762" y="160747"/>
                  </a:lnTo>
                  <a:lnTo>
                    <a:pt x="0" y="1607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17354" y="6068015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70" h="161289">
                  <a:moveTo>
                    <a:pt x="0" y="0"/>
                  </a:moveTo>
                  <a:lnTo>
                    <a:pt x="521763" y="0"/>
                  </a:lnTo>
                  <a:lnTo>
                    <a:pt x="521763" y="160746"/>
                  </a:lnTo>
                  <a:lnTo>
                    <a:pt x="0" y="160746"/>
                  </a:lnTo>
                  <a:lnTo>
                    <a:pt x="0" y="0"/>
                  </a:lnTo>
                  <a:close/>
                </a:path>
              </a:pathLst>
            </a:custGeom>
            <a:ln w="13368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12139" y="6317351"/>
              <a:ext cx="227329" cy="257175"/>
            </a:xfrm>
            <a:custGeom>
              <a:avLst/>
              <a:gdLst/>
              <a:ahLst/>
              <a:cxnLst/>
              <a:rect l="l" t="t" r="r" b="b"/>
              <a:pathLst>
                <a:path w="227329" h="257175">
                  <a:moveTo>
                    <a:pt x="190059" y="0"/>
                  </a:moveTo>
                  <a:lnTo>
                    <a:pt x="36901" y="0"/>
                  </a:lnTo>
                  <a:lnTo>
                    <a:pt x="22572" y="2911"/>
                  </a:lnTo>
                  <a:lnTo>
                    <a:pt x="10839" y="10838"/>
                  </a:lnTo>
                  <a:lnTo>
                    <a:pt x="2911" y="22571"/>
                  </a:lnTo>
                  <a:lnTo>
                    <a:pt x="0" y="36899"/>
                  </a:lnTo>
                  <a:lnTo>
                    <a:pt x="0" y="219880"/>
                  </a:lnTo>
                  <a:lnTo>
                    <a:pt x="2911" y="234208"/>
                  </a:lnTo>
                  <a:lnTo>
                    <a:pt x="10839" y="245942"/>
                  </a:lnTo>
                  <a:lnTo>
                    <a:pt x="22572" y="253869"/>
                  </a:lnTo>
                  <a:lnTo>
                    <a:pt x="36901" y="256781"/>
                  </a:lnTo>
                  <a:lnTo>
                    <a:pt x="190059" y="256781"/>
                  </a:lnTo>
                  <a:lnTo>
                    <a:pt x="204387" y="253869"/>
                  </a:lnTo>
                  <a:lnTo>
                    <a:pt x="216120" y="245942"/>
                  </a:lnTo>
                  <a:lnTo>
                    <a:pt x="224047" y="234208"/>
                  </a:lnTo>
                  <a:lnTo>
                    <a:pt x="226959" y="219880"/>
                  </a:lnTo>
                  <a:lnTo>
                    <a:pt x="226959" y="36899"/>
                  </a:lnTo>
                  <a:lnTo>
                    <a:pt x="224047" y="22571"/>
                  </a:lnTo>
                  <a:lnTo>
                    <a:pt x="216120" y="10838"/>
                  </a:lnTo>
                  <a:lnTo>
                    <a:pt x="204387" y="2911"/>
                  </a:lnTo>
                  <a:lnTo>
                    <a:pt x="19005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25362" y="6348048"/>
              <a:ext cx="200126" cy="19545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10224" y="6660126"/>
              <a:ext cx="228878" cy="19576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51806" y="5815159"/>
              <a:ext cx="209743" cy="209739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474095" y="5626950"/>
            <a:ext cx="1696085" cy="1266825"/>
          </a:xfrm>
          <a:prstGeom prst="rect">
            <a:avLst/>
          </a:prstGeom>
          <a:ln w="3175">
            <a:solidFill>
              <a:srgbClr val="90D8F6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616585" marR="40005">
              <a:lnSpc>
                <a:spcPct val="213400"/>
              </a:lnSpc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ES</a:t>
            </a: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ACIONAMENTO  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INTERDI</a:t>
            </a:r>
            <a:r>
              <a:rPr sz="700" b="1" spc="-8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ADA</a:t>
            </a:r>
            <a:endParaRPr sz="700">
              <a:latin typeface="Trebuchet MS"/>
              <a:cs typeface="Trebuchet MS"/>
            </a:endParaRPr>
          </a:p>
          <a:p>
            <a:pPr marL="616585" marR="380365">
              <a:lnSpc>
                <a:spcPts val="2550"/>
              </a:lnSpc>
              <a:spcBef>
                <a:spcPts val="90"/>
              </a:spcBef>
            </a:pP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20" dirty="0">
                <a:solidFill>
                  <a:srgbClr val="373334"/>
                </a:solidFill>
                <a:latin typeface="Trebuchet MS"/>
                <a:cs typeface="Trebuchet MS"/>
              </a:rPr>
              <a:t>ÔNIBUS  </a:t>
            </a: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422444" y="1440154"/>
            <a:ext cx="4387215" cy="5556885"/>
            <a:chOff x="3422444" y="1440154"/>
            <a:chExt cx="4387215" cy="5556885"/>
          </a:xfrm>
        </p:grpSpPr>
        <p:sp>
          <p:nvSpPr>
            <p:cNvPr id="65" name="object 65"/>
            <p:cNvSpPr/>
            <p:nvPr/>
          </p:nvSpPr>
          <p:spPr>
            <a:xfrm>
              <a:off x="6412546" y="2931310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4" h="259080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3"/>
                  </a:lnTo>
                  <a:lnTo>
                    <a:pt x="22768" y="256089"/>
                  </a:lnTo>
                  <a:lnTo>
                    <a:pt x="37221" y="259026"/>
                  </a:lnTo>
                  <a:lnTo>
                    <a:pt x="191721" y="259026"/>
                  </a:lnTo>
                  <a:lnTo>
                    <a:pt x="206174" y="256089"/>
                  </a:lnTo>
                  <a:lnTo>
                    <a:pt x="218009" y="248093"/>
                  </a:lnTo>
                  <a:lnTo>
                    <a:pt x="226006" y="236259"/>
                  </a:lnTo>
                  <a:lnTo>
                    <a:pt x="228942" y="221806"/>
                  </a:lnTo>
                  <a:lnTo>
                    <a:pt x="228942" y="37219"/>
                  </a:lnTo>
                  <a:lnTo>
                    <a:pt x="226006" y="22767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26271" y="2962099"/>
              <a:ext cx="201885" cy="19717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580253" y="3959351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4" h="259079">
                  <a:moveTo>
                    <a:pt x="191721" y="0"/>
                  </a:moveTo>
                  <a:lnTo>
                    <a:pt x="37219" y="0"/>
                  </a:lnTo>
                  <a:lnTo>
                    <a:pt x="22766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6" y="256091"/>
                  </a:lnTo>
                  <a:lnTo>
                    <a:pt x="37219" y="259027"/>
                  </a:lnTo>
                  <a:lnTo>
                    <a:pt x="191721" y="259027"/>
                  </a:lnTo>
                  <a:lnTo>
                    <a:pt x="206174" y="256091"/>
                  </a:lnTo>
                  <a:lnTo>
                    <a:pt x="218008" y="248094"/>
                  </a:lnTo>
                  <a:lnTo>
                    <a:pt x="226004" y="236259"/>
                  </a:lnTo>
                  <a:lnTo>
                    <a:pt x="228941" y="221806"/>
                  </a:lnTo>
                  <a:lnTo>
                    <a:pt x="228941" y="37219"/>
                  </a:lnTo>
                  <a:lnTo>
                    <a:pt x="226004" y="22767"/>
                  </a:lnTo>
                  <a:lnTo>
                    <a:pt x="218008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94013" y="3990171"/>
              <a:ext cx="201885" cy="1971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772263" y="3772537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3"/>
                  </a:lnTo>
                  <a:lnTo>
                    <a:pt x="22768" y="256089"/>
                  </a:lnTo>
                  <a:lnTo>
                    <a:pt x="37221" y="259026"/>
                  </a:lnTo>
                  <a:lnTo>
                    <a:pt x="191721" y="259026"/>
                  </a:lnTo>
                  <a:lnTo>
                    <a:pt x="206174" y="256089"/>
                  </a:lnTo>
                  <a:lnTo>
                    <a:pt x="218009" y="248093"/>
                  </a:lnTo>
                  <a:lnTo>
                    <a:pt x="226006" y="236259"/>
                  </a:lnTo>
                  <a:lnTo>
                    <a:pt x="228942" y="221806"/>
                  </a:lnTo>
                  <a:lnTo>
                    <a:pt x="228942" y="37219"/>
                  </a:lnTo>
                  <a:lnTo>
                    <a:pt x="226006" y="22767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85908" y="3803351"/>
              <a:ext cx="201885" cy="19717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922185" y="2981285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80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8"/>
                  </a:lnTo>
                  <a:lnTo>
                    <a:pt x="0" y="37221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8" y="256091"/>
                  </a:lnTo>
                  <a:lnTo>
                    <a:pt x="37221" y="259027"/>
                  </a:lnTo>
                  <a:lnTo>
                    <a:pt x="191721" y="259027"/>
                  </a:lnTo>
                  <a:lnTo>
                    <a:pt x="206174" y="256091"/>
                  </a:lnTo>
                  <a:lnTo>
                    <a:pt x="218009" y="248094"/>
                  </a:lnTo>
                  <a:lnTo>
                    <a:pt x="226005" y="236259"/>
                  </a:lnTo>
                  <a:lnTo>
                    <a:pt x="228941" y="221806"/>
                  </a:lnTo>
                  <a:lnTo>
                    <a:pt x="228941" y="37221"/>
                  </a:lnTo>
                  <a:lnTo>
                    <a:pt x="226005" y="22768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35834" y="3012075"/>
              <a:ext cx="201885" cy="1971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453590" y="3443759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8"/>
                  </a:lnTo>
                  <a:lnTo>
                    <a:pt x="0" y="37221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8" y="256091"/>
                  </a:lnTo>
                  <a:lnTo>
                    <a:pt x="37221" y="259027"/>
                  </a:lnTo>
                  <a:lnTo>
                    <a:pt x="191721" y="259027"/>
                  </a:lnTo>
                  <a:lnTo>
                    <a:pt x="206174" y="256091"/>
                  </a:lnTo>
                  <a:lnTo>
                    <a:pt x="218009" y="248094"/>
                  </a:lnTo>
                  <a:lnTo>
                    <a:pt x="226006" y="236259"/>
                  </a:lnTo>
                  <a:lnTo>
                    <a:pt x="228942" y="221806"/>
                  </a:lnTo>
                  <a:lnTo>
                    <a:pt x="228942" y="37221"/>
                  </a:lnTo>
                  <a:lnTo>
                    <a:pt x="226006" y="22768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67226" y="3474563"/>
              <a:ext cx="201885" cy="19717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672316" y="4238959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19" y="0"/>
                  </a:lnTo>
                  <a:lnTo>
                    <a:pt x="22767" y="2936"/>
                  </a:lnTo>
                  <a:lnTo>
                    <a:pt x="10932" y="10932"/>
                  </a:lnTo>
                  <a:lnTo>
                    <a:pt x="2936" y="22768"/>
                  </a:lnTo>
                  <a:lnTo>
                    <a:pt x="0" y="37221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7" y="256091"/>
                  </a:lnTo>
                  <a:lnTo>
                    <a:pt x="37219" y="259027"/>
                  </a:lnTo>
                  <a:lnTo>
                    <a:pt x="191721" y="259027"/>
                  </a:lnTo>
                  <a:lnTo>
                    <a:pt x="206174" y="256091"/>
                  </a:lnTo>
                  <a:lnTo>
                    <a:pt x="218009" y="248094"/>
                  </a:lnTo>
                  <a:lnTo>
                    <a:pt x="226005" y="236259"/>
                  </a:lnTo>
                  <a:lnTo>
                    <a:pt x="228941" y="221806"/>
                  </a:lnTo>
                  <a:lnTo>
                    <a:pt x="228941" y="37221"/>
                  </a:lnTo>
                  <a:lnTo>
                    <a:pt x="226005" y="22768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85958" y="4269788"/>
              <a:ext cx="201885" cy="1971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830565" y="5038541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8" y="256090"/>
                  </a:lnTo>
                  <a:lnTo>
                    <a:pt x="37221" y="259026"/>
                  </a:lnTo>
                  <a:lnTo>
                    <a:pt x="191721" y="259026"/>
                  </a:lnTo>
                  <a:lnTo>
                    <a:pt x="206174" y="256090"/>
                  </a:lnTo>
                  <a:lnTo>
                    <a:pt x="218009" y="248094"/>
                  </a:lnTo>
                  <a:lnTo>
                    <a:pt x="226006" y="236259"/>
                  </a:lnTo>
                  <a:lnTo>
                    <a:pt x="228942" y="221806"/>
                  </a:lnTo>
                  <a:lnTo>
                    <a:pt x="228942" y="37219"/>
                  </a:lnTo>
                  <a:lnTo>
                    <a:pt x="226006" y="22767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44211" y="5069394"/>
              <a:ext cx="201885" cy="19717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422444" y="6737651"/>
              <a:ext cx="229235" cy="259079"/>
            </a:xfrm>
            <a:custGeom>
              <a:avLst/>
              <a:gdLst/>
              <a:ahLst/>
              <a:cxnLst/>
              <a:rect l="l" t="t" r="r" b="b"/>
              <a:pathLst>
                <a:path w="229235" h="259079">
                  <a:moveTo>
                    <a:pt x="191721" y="0"/>
                  </a:moveTo>
                  <a:lnTo>
                    <a:pt x="37221" y="0"/>
                  </a:lnTo>
                  <a:lnTo>
                    <a:pt x="22768" y="2936"/>
                  </a:lnTo>
                  <a:lnTo>
                    <a:pt x="10932" y="10932"/>
                  </a:lnTo>
                  <a:lnTo>
                    <a:pt x="2936" y="22767"/>
                  </a:lnTo>
                  <a:lnTo>
                    <a:pt x="0" y="37219"/>
                  </a:lnTo>
                  <a:lnTo>
                    <a:pt x="0" y="221806"/>
                  </a:lnTo>
                  <a:lnTo>
                    <a:pt x="2936" y="236259"/>
                  </a:lnTo>
                  <a:lnTo>
                    <a:pt x="10932" y="248094"/>
                  </a:lnTo>
                  <a:lnTo>
                    <a:pt x="22768" y="256090"/>
                  </a:lnTo>
                  <a:lnTo>
                    <a:pt x="37221" y="259026"/>
                  </a:lnTo>
                  <a:lnTo>
                    <a:pt x="191721" y="259026"/>
                  </a:lnTo>
                  <a:lnTo>
                    <a:pt x="206174" y="256090"/>
                  </a:lnTo>
                  <a:lnTo>
                    <a:pt x="218009" y="248094"/>
                  </a:lnTo>
                  <a:lnTo>
                    <a:pt x="226005" y="236259"/>
                  </a:lnTo>
                  <a:lnTo>
                    <a:pt x="228941" y="221806"/>
                  </a:lnTo>
                  <a:lnTo>
                    <a:pt x="228941" y="37219"/>
                  </a:lnTo>
                  <a:lnTo>
                    <a:pt x="226005" y="22767"/>
                  </a:lnTo>
                  <a:lnTo>
                    <a:pt x="218009" y="10932"/>
                  </a:lnTo>
                  <a:lnTo>
                    <a:pt x="206174" y="2936"/>
                  </a:lnTo>
                  <a:lnTo>
                    <a:pt x="19172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36078" y="6768556"/>
              <a:ext cx="201885" cy="1971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94175" y="1440154"/>
              <a:ext cx="397889" cy="485997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4435549" y="2821578"/>
            <a:ext cx="35941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70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ALCO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90909" y="1922297"/>
            <a:ext cx="2171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5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id="{27149395-5CAC-F6A1-0DBB-A41B2E22B80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53" y="221156"/>
            <a:ext cx="987034" cy="1017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706" y="493557"/>
            <a:ext cx="6785747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2000" spc="-210" dirty="0"/>
              <a:t>POLO</a:t>
            </a:r>
            <a:r>
              <a:rPr lang="pt-BR" sz="2000" spc="-114" dirty="0"/>
              <a:t> </a:t>
            </a:r>
            <a:r>
              <a:rPr lang="pt-BR" sz="2000" spc="-180" dirty="0"/>
              <a:t>MULTICULTURAL</a:t>
            </a:r>
            <a:r>
              <a:rPr lang="pt-BR" sz="2000" spc="-110" dirty="0"/>
              <a:t> </a:t>
            </a:r>
            <a:r>
              <a:rPr lang="pt-BR" sz="2000" spc="-190" dirty="0"/>
              <a:t>DO</a:t>
            </a:r>
            <a:r>
              <a:rPr lang="pt-BR" sz="2000" spc="-120" dirty="0"/>
              <a:t> </a:t>
            </a:r>
            <a:r>
              <a:rPr lang="pt-BR" sz="2000" spc="-180" dirty="0"/>
              <a:t>CENTRO</a:t>
            </a:r>
            <a:r>
              <a:rPr lang="pt-BR" sz="2000" spc="-114" dirty="0"/>
              <a:t> </a:t>
            </a:r>
            <a:r>
              <a:rPr lang="pt-BR" sz="2000" spc="-135" dirty="0"/>
              <a:t>HISTÓRICO</a:t>
            </a:r>
            <a:r>
              <a:rPr lang="pt-BR" sz="2000" spc="-114" dirty="0"/>
              <a:t> </a:t>
            </a:r>
            <a:r>
              <a:rPr lang="pt-BR" sz="2000" spc="-120" dirty="0"/>
              <a:t>( 17 À /02)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657623" y="272819"/>
            <a:ext cx="3039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PLANO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MOBILIDADE </a:t>
            </a:r>
            <a:r>
              <a:rPr sz="1400" b="1" spc="-55" dirty="0">
                <a:solidFill>
                  <a:srgbClr val="373334"/>
                </a:solidFill>
                <a:latin typeface="Trebuchet MS"/>
                <a:cs typeface="Trebuchet MS"/>
              </a:rPr>
              <a:t>-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373334"/>
                </a:solidFill>
                <a:latin typeface="Trebuchet MS"/>
                <a:cs typeface="Trebuchet MS"/>
              </a:rPr>
              <a:t>CARNAVAL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20</a:t>
            </a:r>
            <a:r>
              <a:rPr lang="pt-BR"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2934" y="1369670"/>
            <a:ext cx="7626350" cy="5803265"/>
            <a:chOff x="1532934" y="1369670"/>
            <a:chExt cx="7626350" cy="5803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2934" y="1369670"/>
              <a:ext cx="7626127" cy="58032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7779" y="2236406"/>
              <a:ext cx="1801194" cy="18202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07779" y="2236406"/>
              <a:ext cx="1801495" cy="1820545"/>
            </a:xfrm>
            <a:custGeom>
              <a:avLst/>
              <a:gdLst/>
              <a:ahLst/>
              <a:cxnLst/>
              <a:rect l="l" t="t" r="r" b="b"/>
              <a:pathLst>
                <a:path w="1801495" h="1820545">
                  <a:moveTo>
                    <a:pt x="300714" y="755849"/>
                  </a:moveTo>
                  <a:lnTo>
                    <a:pt x="0" y="1359910"/>
                  </a:lnTo>
                  <a:lnTo>
                    <a:pt x="1102197" y="1820235"/>
                  </a:lnTo>
                  <a:lnTo>
                    <a:pt x="1801194" y="833579"/>
                  </a:lnTo>
                  <a:lnTo>
                    <a:pt x="1283140" y="513151"/>
                  </a:lnTo>
                  <a:lnTo>
                    <a:pt x="899283" y="243738"/>
                  </a:lnTo>
                  <a:lnTo>
                    <a:pt x="683600" y="0"/>
                  </a:lnTo>
                  <a:lnTo>
                    <a:pt x="300714" y="755849"/>
                  </a:lnTo>
                  <a:close/>
                </a:path>
              </a:pathLst>
            </a:custGeom>
            <a:ln w="25401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95991" y="1423479"/>
              <a:ext cx="1917064" cy="1285240"/>
            </a:xfrm>
            <a:custGeom>
              <a:avLst/>
              <a:gdLst/>
              <a:ahLst/>
              <a:cxnLst/>
              <a:rect l="l" t="t" r="r" b="b"/>
              <a:pathLst>
                <a:path w="1917065" h="1285239">
                  <a:moveTo>
                    <a:pt x="1917031" y="1284674"/>
                  </a:moveTo>
                  <a:lnTo>
                    <a:pt x="0" y="479257"/>
                  </a:lnTo>
                  <a:lnTo>
                    <a:pt x="206344" y="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2090" y="2144850"/>
              <a:ext cx="412750" cy="502284"/>
            </a:xfrm>
            <a:custGeom>
              <a:avLst/>
              <a:gdLst/>
              <a:ahLst/>
              <a:cxnLst/>
              <a:rect l="l" t="t" r="r" b="b"/>
              <a:pathLst>
                <a:path w="412750" h="502285">
                  <a:moveTo>
                    <a:pt x="153805" y="0"/>
                  </a:moveTo>
                  <a:lnTo>
                    <a:pt x="0" y="403077"/>
                  </a:lnTo>
                  <a:lnTo>
                    <a:pt x="258889" y="501865"/>
                  </a:lnTo>
                  <a:lnTo>
                    <a:pt x="412696" y="98788"/>
                  </a:lnTo>
                  <a:lnTo>
                    <a:pt x="153805" y="0"/>
                  </a:lnTo>
                  <a:close/>
                </a:path>
              </a:pathLst>
            </a:custGeom>
            <a:solidFill>
              <a:srgbClr val="009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2791" y="1528070"/>
              <a:ext cx="252333" cy="2523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36195" y="1511471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3"/>
                  </a:lnTo>
                  <a:lnTo>
                    <a:pt x="27549" y="227073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1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7"/>
                  </a:lnTo>
                  <a:lnTo>
                    <a:pt x="142764" y="28550"/>
                  </a:lnTo>
                  <a:lnTo>
                    <a:pt x="228075" y="28550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5" y="28550"/>
                  </a:moveTo>
                  <a:lnTo>
                    <a:pt x="142764" y="28550"/>
                  </a:lnTo>
                  <a:lnTo>
                    <a:pt x="187217" y="37527"/>
                  </a:lnTo>
                  <a:lnTo>
                    <a:pt x="223522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2" y="223521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3"/>
                  </a:lnTo>
                  <a:lnTo>
                    <a:pt x="278250" y="187883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5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0655" y="2513214"/>
              <a:ext cx="252335" cy="2523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14059" y="2496613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6" y="7279"/>
                  </a:lnTo>
                  <a:lnTo>
                    <a:pt x="58456" y="27549"/>
                  </a:lnTo>
                  <a:lnTo>
                    <a:pt x="27549" y="58456"/>
                  </a:lnTo>
                  <a:lnTo>
                    <a:pt x="7279" y="97646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6" y="257981"/>
                  </a:lnTo>
                  <a:lnTo>
                    <a:pt x="97646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4" y="257981"/>
                  </a:lnTo>
                  <a:lnTo>
                    <a:pt x="228076" y="256979"/>
                  </a:lnTo>
                  <a:lnTo>
                    <a:pt x="142765" y="256979"/>
                  </a:lnTo>
                  <a:lnTo>
                    <a:pt x="98312" y="248002"/>
                  </a:lnTo>
                  <a:lnTo>
                    <a:pt x="62007" y="223523"/>
                  </a:lnTo>
                  <a:lnTo>
                    <a:pt x="37528" y="187218"/>
                  </a:lnTo>
                  <a:lnTo>
                    <a:pt x="28552" y="142765"/>
                  </a:lnTo>
                  <a:lnTo>
                    <a:pt x="37528" y="98313"/>
                  </a:lnTo>
                  <a:lnTo>
                    <a:pt x="62007" y="62008"/>
                  </a:lnTo>
                  <a:lnTo>
                    <a:pt x="98312" y="37529"/>
                  </a:lnTo>
                  <a:lnTo>
                    <a:pt x="142765" y="28552"/>
                  </a:lnTo>
                  <a:lnTo>
                    <a:pt x="228077" y="28552"/>
                  </a:lnTo>
                  <a:lnTo>
                    <a:pt x="227074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7" y="28552"/>
                  </a:moveTo>
                  <a:lnTo>
                    <a:pt x="142765" y="28552"/>
                  </a:lnTo>
                  <a:lnTo>
                    <a:pt x="187218" y="37529"/>
                  </a:lnTo>
                  <a:lnTo>
                    <a:pt x="223523" y="62008"/>
                  </a:lnTo>
                  <a:lnTo>
                    <a:pt x="248002" y="98313"/>
                  </a:lnTo>
                  <a:lnTo>
                    <a:pt x="256979" y="142765"/>
                  </a:lnTo>
                  <a:lnTo>
                    <a:pt x="248002" y="187218"/>
                  </a:lnTo>
                  <a:lnTo>
                    <a:pt x="223523" y="223523"/>
                  </a:lnTo>
                  <a:lnTo>
                    <a:pt x="187218" y="248002"/>
                  </a:lnTo>
                  <a:lnTo>
                    <a:pt x="142765" y="256979"/>
                  </a:lnTo>
                  <a:lnTo>
                    <a:pt x="228076" y="256979"/>
                  </a:lnTo>
                  <a:lnTo>
                    <a:pt x="257981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6"/>
                  </a:lnTo>
                  <a:lnTo>
                    <a:pt x="257981" y="58456"/>
                  </a:lnTo>
                  <a:lnTo>
                    <a:pt x="228077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5484" y="2213679"/>
              <a:ext cx="252335" cy="2523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48888" y="219707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6" y="7279"/>
                  </a:lnTo>
                  <a:lnTo>
                    <a:pt x="58456" y="27549"/>
                  </a:lnTo>
                  <a:lnTo>
                    <a:pt x="27549" y="58456"/>
                  </a:lnTo>
                  <a:lnTo>
                    <a:pt x="7279" y="97646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6" y="257981"/>
                  </a:lnTo>
                  <a:lnTo>
                    <a:pt x="97646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4" y="257981"/>
                  </a:lnTo>
                  <a:lnTo>
                    <a:pt x="228076" y="256979"/>
                  </a:lnTo>
                  <a:lnTo>
                    <a:pt x="142765" y="256979"/>
                  </a:lnTo>
                  <a:lnTo>
                    <a:pt x="98312" y="248002"/>
                  </a:lnTo>
                  <a:lnTo>
                    <a:pt x="62007" y="223523"/>
                  </a:lnTo>
                  <a:lnTo>
                    <a:pt x="37528" y="187218"/>
                  </a:lnTo>
                  <a:lnTo>
                    <a:pt x="28552" y="142765"/>
                  </a:lnTo>
                  <a:lnTo>
                    <a:pt x="37528" y="98313"/>
                  </a:lnTo>
                  <a:lnTo>
                    <a:pt x="62007" y="62008"/>
                  </a:lnTo>
                  <a:lnTo>
                    <a:pt x="98312" y="37529"/>
                  </a:lnTo>
                  <a:lnTo>
                    <a:pt x="142765" y="28552"/>
                  </a:lnTo>
                  <a:lnTo>
                    <a:pt x="228077" y="28552"/>
                  </a:lnTo>
                  <a:lnTo>
                    <a:pt x="227074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7" y="28552"/>
                  </a:moveTo>
                  <a:lnTo>
                    <a:pt x="142765" y="28552"/>
                  </a:lnTo>
                  <a:lnTo>
                    <a:pt x="187218" y="37529"/>
                  </a:lnTo>
                  <a:lnTo>
                    <a:pt x="223523" y="62008"/>
                  </a:lnTo>
                  <a:lnTo>
                    <a:pt x="248002" y="98313"/>
                  </a:lnTo>
                  <a:lnTo>
                    <a:pt x="256979" y="142765"/>
                  </a:lnTo>
                  <a:lnTo>
                    <a:pt x="248002" y="187218"/>
                  </a:lnTo>
                  <a:lnTo>
                    <a:pt x="223523" y="223523"/>
                  </a:lnTo>
                  <a:lnTo>
                    <a:pt x="187218" y="248002"/>
                  </a:lnTo>
                  <a:lnTo>
                    <a:pt x="142765" y="256979"/>
                  </a:lnTo>
                  <a:lnTo>
                    <a:pt x="228076" y="256979"/>
                  </a:lnTo>
                  <a:lnTo>
                    <a:pt x="257981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6"/>
                  </a:lnTo>
                  <a:lnTo>
                    <a:pt x="257981" y="58456"/>
                  </a:lnTo>
                  <a:lnTo>
                    <a:pt x="228077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8049" y="2047406"/>
              <a:ext cx="1671320" cy="3827779"/>
            </a:xfrm>
            <a:custGeom>
              <a:avLst/>
              <a:gdLst/>
              <a:ahLst/>
              <a:cxnLst/>
              <a:rect l="l" t="t" r="r" b="b"/>
              <a:pathLst>
                <a:path w="1671320" h="3827779">
                  <a:moveTo>
                    <a:pt x="1670742" y="0"/>
                  </a:moveTo>
                  <a:lnTo>
                    <a:pt x="0" y="3827401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3481" y="2283292"/>
              <a:ext cx="252335" cy="2523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506886" y="2266693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4"/>
                  </a:lnTo>
                  <a:lnTo>
                    <a:pt x="27549" y="227074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7"/>
                  </a:lnTo>
                  <a:lnTo>
                    <a:pt x="142764" y="28550"/>
                  </a:lnTo>
                  <a:lnTo>
                    <a:pt x="228075" y="28550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5" y="28550"/>
                  </a:moveTo>
                  <a:lnTo>
                    <a:pt x="142764" y="28550"/>
                  </a:lnTo>
                  <a:lnTo>
                    <a:pt x="187217" y="37527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4"/>
                  </a:lnTo>
                  <a:lnTo>
                    <a:pt x="278250" y="187884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5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7998" y="3920752"/>
              <a:ext cx="252335" cy="2523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41402" y="390415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6" y="7279"/>
                  </a:lnTo>
                  <a:lnTo>
                    <a:pt x="58456" y="27549"/>
                  </a:lnTo>
                  <a:lnTo>
                    <a:pt x="27549" y="58456"/>
                  </a:lnTo>
                  <a:lnTo>
                    <a:pt x="7279" y="97646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5"/>
                  </a:lnTo>
                  <a:lnTo>
                    <a:pt x="58456" y="257981"/>
                  </a:lnTo>
                  <a:lnTo>
                    <a:pt x="97646" y="278251"/>
                  </a:lnTo>
                  <a:lnTo>
                    <a:pt x="142765" y="285531"/>
                  </a:lnTo>
                  <a:lnTo>
                    <a:pt x="187885" y="278251"/>
                  </a:lnTo>
                  <a:lnTo>
                    <a:pt x="227075" y="257981"/>
                  </a:lnTo>
                  <a:lnTo>
                    <a:pt x="228077" y="256979"/>
                  </a:lnTo>
                  <a:lnTo>
                    <a:pt x="142765" y="256979"/>
                  </a:lnTo>
                  <a:lnTo>
                    <a:pt x="98313" y="248002"/>
                  </a:lnTo>
                  <a:lnTo>
                    <a:pt x="62008" y="223523"/>
                  </a:lnTo>
                  <a:lnTo>
                    <a:pt x="37529" y="187218"/>
                  </a:lnTo>
                  <a:lnTo>
                    <a:pt x="28552" y="142765"/>
                  </a:lnTo>
                  <a:lnTo>
                    <a:pt x="37529" y="98313"/>
                  </a:lnTo>
                  <a:lnTo>
                    <a:pt x="62008" y="62008"/>
                  </a:lnTo>
                  <a:lnTo>
                    <a:pt x="98313" y="37529"/>
                  </a:lnTo>
                  <a:lnTo>
                    <a:pt x="142765" y="28552"/>
                  </a:lnTo>
                  <a:lnTo>
                    <a:pt x="228077" y="28552"/>
                  </a:lnTo>
                  <a:lnTo>
                    <a:pt x="227075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7" y="28552"/>
                  </a:moveTo>
                  <a:lnTo>
                    <a:pt x="142765" y="28552"/>
                  </a:lnTo>
                  <a:lnTo>
                    <a:pt x="187218" y="37529"/>
                  </a:lnTo>
                  <a:lnTo>
                    <a:pt x="223523" y="62008"/>
                  </a:lnTo>
                  <a:lnTo>
                    <a:pt x="248002" y="98313"/>
                  </a:lnTo>
                  <a:lnTo>
                    <a:pt x="256979" y="142765"/>
                  </a:lnTo>
                  <a:lnTo>
                    <a:pt x="248002" y="187218"/>
                  </a:lnTo>
                  <a:lnTo>
                    <a:pt x="223523" y="223523"/>
                  </a:lnTo>
                  <a:lnTo>
                    <a:pt x="187218" y="248002"/>
                  </a:lnTo>
                  <a:lnTo>
                    <a:pt x="142765" y="256979"/>
                  </a:lnTo>
                  <a:lnTo>
                    <a:pt x="228077" y="256979"/>
                  </a:lnTo>
                  <a:lnTo>
                    <a:pt x="257981" y="227075"/>
                  </a:lnTo>
                  <a:lnTo>
                    <a:pt x="278251" y="187885"/>
                  </a:lnTo>
                  <a:lnTo>
                    <a:pt x="285531" y="142765"/>
                  </a:lnTo>
                  <a:lnTo>
                    <a:pt x="278251" y="97646"/>
                  </a:lnTo>
                  <a:lnTo>
                    <a:pt x="257981" y="58456"/>
                  </a:lnTo>
                  <a:lnTo>
                    <a:pt x="228077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5490" y="5232056"/>
              <a:ext cx="252335" cy="2523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08895" y="5215456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5" y="257981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1"/>
                  </a:lnTo>
                  <a:lnTo>
                    <a:pt x="228075" y="256979"/>
                  </a:lnTo>
                  <a:lnTo>
                    <a:pt x="142764" y="256979"/>
                  </a:lnTo>
                  <a:lnTo>
                    <a:pt x="98311" y="248002"/>
                  </a:lnTo>
                  <a:lnTo>
                    <a:pt x="62007" y="223523"/>
                  </a:lnTo>
                  <a:lnTo>
                    <a:pt x="37527" y="187218"/>
                  </a:lnTo>
                  <a:lnTo>
                    <a:pt x="28550" y="142765"/>
                  </a:lnTo>
                  <a:lnTo>
                    <a:pt x="37527" y="98312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1" y="62007"/>
                  </a:lnTo>
                  <a:lnTo>
                    <a:pt x="248001" y="98312"/>
                  </a:lnTo>
                  <a:lnTo>
                    <a:pt x="256978" y="142765"/>
                  </a:lnTo>
                  <a:lnTo>
                    <a:pt x="248001" y="187218"/>
                  </a:lnTo>
                  <a:lnTo>
                    <a:pt x="223521" y="223523"/>
                  </a:lnTo>
                  <a:lnTo>
                    <a:pt x="187217" y="248002"/>
                  </a:lnTo>
                  <a:lnTo>
                    <a:pt x="142764" y="256979"/>
                  </a:lnTo>
                  <a:lnTo>
                    <a:pt x="228075" y="256979"/>
                  </a:lnTo>
                  <a:lnTo>
                    <a:pt x="257980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48152" y="1481755"/>
              <a:ext cx="2021205" cy="1073785"/>
            </a:xfrm>
            <a:custGeom>
              <a:avLst/>
              <a:gdLst/>
              <a:ahLst/>
              <a:cxnLst/>
              <a:rect l="l" t="t" r="r" b="b"/>
              <a:pathLst>
                <a:path w="2021204" h="1073785">
                  <a:moveTo>
                    <a:pt x="0" y="653489"/>
                  </a:moveTo>
                  <a:lnTo>
                    <a:pt x="321617" y="0"/>
                  </a:lnTo>
                </a:path>
                <a:path w="2021204" h="1073785">
                  <a:moveTo>
                    <a:pt x="149209" y="223168"/>
                  </a:moveTo>
                  <a:lnTo>
                    <a:pt x="2021177" y="107357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8042" y="2255396"/>
              <a:ext cx="204282" cy="2311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4460" y="2791195"/>
              <a:ext cx="204282" cy="2311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2633" y="2610223"/>
              <a:ext cx="204282" cy="2311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79679" y="4191375"/>
              <a:ext cx="204282" cy="2311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8179" y="5591548"/>
              <a:ext cx="204282" cy="2311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05398" y="3802675"/>
              <a:ext cx="1367155" cy="346710"/>
            </a:xfrm>
            <a:custGeom>
              <a:avLst/>
              <a:gdLst/>
              <a:ahLst/>
              <a:cxnLst/>
              <a:rect l="l" t="t" r="r" b="b"/>
              <a:pathLst>
                <a:path w="1367154" h="346710">
                  <a:moveTo>
                    <a:pt x="988969" y="339300"/>
                  </a:moveTo>
                  <a:lnTo>
                    <a:pt x="0" y="339300"/>
                  </a:lnTo>
                  <a:lnTo>
                    <a:pt x="0" y="346500"/>
                  </a:lnTo>
                  <a:lnTo>
                    <a:pt x="990359" y="346500"/>
                  </a:lnTo>
                  <a:lnTo>
                    <a:pt x="992783" y="345560"/>
                  </a:lnTo>
                  <a:lnTo>
                    <a:pt x="987938" y="340240"/>
                  </a:lnTo>
                  <a:lnTo>
                    <a:pt x="988969" y="339300"/>
                  </a:lnTo>
                  <a:close/>
                </a:path>
                <a:path w="1367154" h="346710">
                  <a:moveTo>
                    <a:pt x="992783" y="345560"/>
                  </a:moveTo>
                  <a:lnTo>
                    <a:pt x="990359" y="346500"/>
                  </a:lnTo>
                  <a:lnTo>
                    <a:pt x="991753" y="346500"/>
                  </a:lnTo>
                  <a:lnTo>
                    <a:pt x="992783" y="345560"/>
                  </a:lnTo>
                  <a:close/>
                </a:path>
                <a:path w="1367154" h="346710">
                  <a:moveTo>
                    <a:pt x="1305109" y="51286"/>
                  </a:moveTo>
                  <a:lnTo>
                    <a:pt x="987938" y="340240"/>
                  </a:lnTo>
                  <a:lnTo>
                    <a:pt x="992783" y="345560"/>
                  </a:lnTo>
                  <a:lnTo>
                    <a:pt x="990359" y="339300"/>
                  </a:lnTo>
                  <a:lnTo>
                    <a:pt x="999654" y="339300"/>
                  </a:lnTo>
                  <a:lnTo>
                    <a:pt x="1309956" y="56605"/>
                  </a:lnTo>
                  <a:lnTo>
                    <a:pt x="1309190" y="55681"/>
                  </a:lnTo>
                  <a:lnTo>
                    <a:pt x="1307603" y="53884"/>
                  </a:lnTo>
                  <a:lnTo>
                    <a:pt x="1305958" y="52136"/>
                  </a:lnTo>
                  <a:lnTo>
                    <a:pt x="1305109" y="51286"/>
                  </a:lnTo>
                  <a:close/>
                </a:path>
                <a:path w="1367154" h="346710">
                  <a:moveTo>
                    <a:pt x="999654" y="339300"/>
                  </a:moveTo>
                  <a:lnTo>
                    <a:pt x="990359" y="339300"/>
                  </a:lnTo>
                  <a:lnTo>
                    <a:pt x="992783" y="345560"/>
                  </a:lnTo>
                  <a:lnTo>
                    <a:pt x="999654" y="339300"/>
                  </a:lnTo>
                  <a:close/>
                </a:path>
                <a:path w="1367154" h="346710">
                  <a:moveTo>
                    <a:pt x="1354158" y="27666"/>
                  </a:moveTo>
                  <a:lnTo>
                    <a:pt x="1331036" y="27666"/>
                  </a:lnTo>
                  <a:lnTo>
                    <a:pt x="1335881" y="32986"/>
                  </a:lnTo>
                  <a:lnTo>
                    <a:pt x="1309956" y="56605"/>
                  </a:lnTo>
                  <a:lnTo>
                    <a:pt x="1326370" y="88739"/>
                  </a:lnTo>
                  <a:lnTo>
                    <a:pt x="1354158" y="27666"/>
                  </a:lnTo>
                  <a:close/>
                </a:path>
                <a:path w="1367154" h="346710">
                  <a:moveTo>
                    <a:pt x="1331036" y="27666"/>
                  </a:moveTo>
                  <a:lnTo>
                    <a:pt x="1305109" y="51286"/>
                  </a:lnTo>
                  <a:lnTo>
                    <a:pt x="1305958" y="52136"/>
                  </a:lnTo>
                  <a:lnTo>
                    <a:pt x="1307603" y="53884"/>
                  </a:lnTo>
                  <a:lnTo>
                    <a:pt x="1309190" y="55681"/>
                  </a:lnTo>
                  <a:lnTo>
                    <a:pt x="1309956" y="56605"/>
                  </a:lnTo>
                  <a:lnTo>
                    <a:pt x="1335881" y="32986"/>
                  </a:lnTo>
                  <a:lnTo>
                    <a:pt x="1331036" y="27666"/>
                  </a:lnTo>
                  <a:close/>
                </a:path>
                <a:path w="1367154" h="346710">
                  <a:moveTo>
                    <a:pt x="1366747" y="0"/>
                  </a:moveTo>
                  <a:lnTo>
                    <a:pt x="1274641" y="31960"/>
                  </a:lnTo>
                  <a:lnTo>
                    <a:pt x="1277197" y="32986"/>
                  </a:lnTo>
                  <a:lnTo>
                    <a:pt x="1279537" y="33991"/>
                  </a:lnTo>
                  <a:lnTo>
                    <a:pt x="1305109" y="51286"/>
                  </a:lnTo>
                  <a:lnTo>
                    <a:pt x="1331036" y="27666"/>
                  </a:lnTo>
                  <a:lnTo>
                    <a:pt x="1354158" y="27666"/>
                  </a:lnTo>
                  <a:lnTo>
                    <a:pt x="1366747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7090" y="3027962"/>
              <a:ext cx="315595" cy="348615"/>
            </a:xfrm>
            <a:custGeom>
              <a:avLst/>
              <a:gdLst/>
              <a:ahLst/>
              <a:cxnLst/>
              <a:rect l="l" t="t" r="r" b="b"/>
              <a:pathLst>
                <a:path w="315595" h="348614">
                  <a:moveTo>
                    <a:pt x="134024" y="0"/>
                  </a:moveTo>
                  <a:lnTo>
                    <a:pt x="0" y="252036"/>
                  </a:lnTo>
                  <a:lnTo>
                    <a:pt x="181176" y="348380"/>
                  </a:lnTo>
                  <a:lnTo>
                    <a:pt x="315201" y="96343"/>
                  </a:lnTo>
                  <a:lnTo>
                    <a:pt x="134024" y="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87090" y="3027962"/>
              <a:ext cx="315595" cy="348615"/>
            </a:xfrm>
            <a:custGeom>
              <a:avLst/>
              <a:gdLst/>
              <a:ahLst/>
              <a:cxnLst/>
              <a:rect l="l" t="t" r="r" b="b"/>
              <a:pathLst>
                <a:path w="315595" h="348614">
                  <a:moveTo>
                    <a:pt x="134024" y="0"/>
                  </a:moveTo>
                  <a:lnTo>
                    <a:pt x="315201" y="96343"/>
                  </a:lnTo>
                  <a:lnTo>
                    <a:pt x="181176" y="348380"/>
                  </a:lnTo>
                  <a:lnTo>
                    <a:pt x="0" y="252036"/>
                  </a:lnTo>
                  <a:lnTo>
                    <a:pt x="134024" y="0"/>
                  </a:lnTo>
                  <a:close/>
                </a:path>
              </a:pathLst>
            </a:custGeom>
            <a:ln w="7199">
              <a:solidFill>
                <a:srgbClr val="37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607617" y="3310530"/>
            <a:ext cx="1508125" cy="8572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PALCO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679450">
              <a:lnSpc>
                <a:spcPct val="103600"/>
              </a:lnSpc>
            </a:pP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 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BLOQUEADA 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70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ARA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VEÍCU</a:t>
            </a:r>
            <a:r>
              <a:rPr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20" dirty="0">
                <a:solidFill>
                  <a:srgbClr val="373334"/>
                </a:solidFill>
                <a:latin typeface="Trebuchet MS"/>
                <a:cs typeface="Trebuchet MS"/>
              </a:rPr>
              <a:t>OS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 rot="1440000">
            <a:off x="7412390" y="1728577"/>
            <a:ext cx="1122055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5"/>
              </a:lnSpc>
            </a:pPr>
            <a:r>
              <a:rPr sz="950" spc="-35" dirty="0">
                <a:solidFill>
                  <a:srgbClr val="373334"/>
                </a:solidFill>
                <a:latin typeface="Tahoma"/>
                <a:cs typeface="Tahoma"/>
              </a:rPr>
              <a:t>R</a:t>
            </a:r>
            <a:r>
              <a:rPr sz="950" spc="-65" dirty="0">
                <a:solidFill>
                  <a:srgbClr val="373334"/>
                </a:solidFill>
                <a:latin typeface="Tahoma"/>
                <a:cs typeface="Tahoma"/>
              </a:rPr>
              <a:t>U</a:t>
            </a:r>
            <a:r>
              <a:rPr sz="950" spc="-30" dirty="0">
                <a:solidFill>
                  <a:srgbClr val="373334"/>
                </a:solidFill>
                <a:latin typeface="Tahoma"/>
                <a:cs typeface="Tahoma"/>
              </a:rPr>
              <a:t>A</a:t>
            </a:r>
            <a:r>
              <a:rPr sz="950" spc="-55" dirty="0">
                <a:solidFill>
                  <a:srgbClr val="373334"/>
                </a:solidFill>
                <a:latin typeface="Tahoma"/>
                <a:cs typeface="Tahoma"/>
              </a:rPr>
              <a:t> </a:t>
            </a:r>
            <a:r>
              <a:rPr sz="950" spc="-65" dirty="0">
                <a:solidFill>
                  <a:srgbClr val="373334"/>
                </a:solidFill>
                <a:latin typeface="Tahoma"/>
                <a:cs typeface="Tahoma"/>
              </a:rPr>
              <a:t>JUVINO</a:t>
            </a:r>
            <a:r>
              <a:rPr sz="950" spc="-60" dirty="0">
                <a:solidFill>
                  <a:srgbClr val="373334"/>
                </a:solidFill>
                <a:latin typeface="Tahoma"/>
                <a:cs typeface="Tahoma"/>
              </a:rPr>
              <a:t> </a:t>
            </a:r>
            <a:r>
              <a:rPr sz="950" spc="-45" dirty="0">
                <a:solidFill>
                  <a:srgbClr val="373334"/>
                </a:solidFill>
                <a:latin typeface="Tahoma"/>
                <a:cs typeface="Tahoma"/>
              </a:rPr>
              <a:t>BARRETO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159061" y="391422"/>
            <a:ext cx="247015" cy="342900"/>
            <a:chOff x="9554089" y="151851"/>
            <a:chExt cx="247015" cy="34290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4530" y="151851"/>
              <a:ext cx="200469" cy="9984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54089" y="254840"/>
              <a:ext cx="246854" cy="2397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18555" y="279209"/>
              <a:ext cx="148586" cy="1454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1608" y="381408"/>
              <a:ext cx="76254" cy="72327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681702" y="900860"/>
            <a:ext cx="8460105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597" y="0"/>
                </a:lnTo>
              </a:path>
            </a:pathLst>
          </a:custGeom>
          <a:ln w="7199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658696" y="5731429"/>
            <a:ext cx="1696085" cy="1266825"/>
            <a:chOff x="1658696" y="5731429"/>
            <a:chExt cx="1696085" cy="1266825"/>
          </a:xfrm>
        </p:grpSpPr>
        <p:sp>
          <p:nvSpPr>
            <p:cNvPr id="51" name="object 51"/>
            <p:cNvSpPr/>
            <p:nvPr/>
          </p:nvSpPr>
          <p:spPr>
            <a:xfrm>
              <a:off x="1658696" y="5731429"/>
              <a:ext cx="1696085" cy="1266825"/>
            </a:xfrm>
            <a:custGeom>
              <a:avLst/>
              <a:gdLst/>
              <a:ahLst/>
              <a:cxnLst/>
              <a:rect l="l" t="t" r="r" b="b"/>
              <a:pathLst>
                <a:path w="1696085" h="1266825">
                  <a:moveTo>
                    <a:pt x="1695509" y="0"/>
                  </a:moveTo>
                  <a:lnTo>
                    <a:pt x="0" y="0"/>
                  </a:lnTo>
                  <a:lnTo>
                    <a:pt x="0" y="1266400"/>
                  </a:lnTo>
                  <a:lnTo>
                    <a:pt x="1695509" y="1266400"/>
                  </a:lnTo>
                  <a:lnTo>
                    <a:pt x="16955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3179" y="6031231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507" y="0"/>
                  </a:lnTo>
                </a:path>
              </a:pathLst>
            </a:custGeom>
            <a:ln w="74631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1939" y="6172484"/>
              <a:ext cx="521761" cy="16074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01939" y="617248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521761" y="0"/>
                  </a:moveTo>
                  <a:lnTo>
                    <a:pt x="0" y="0"/>
                  </a:lnTo>
                  <a:lnTo>
                    <a:pt x="0" y="160747"/>
                  </a:lnTo>
                  <a:lnTo>
                    <a:pt x="521761" y="160747"/>
                  </a:lnTo>
                  <a:lnTo>
                    <a:pt x="521761" y="0"/>
                  </a:lnTo>
                  <a:close/>
                </a:path>
              </a:pathLst>
            </a:custGeom>
            <a:solidFill>
              <a:srgbClr val="FAC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939" y="617248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1" y="0"/>
                  </a:lnTo>
                  <a:lnTo>
                    <a:pt x="521761" y="160747"/>
                  </a:lnTo>
                  <a:lnTo>
                    <a:pt x="0" y="1607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1944" y="6172494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69" h="161289">
                  <a:moveTo>
                    <a:pt x="0" y="0"/>
                  </a:moveTo>
                  <a:lnTo>
                    <a:pt x="521763" y="0"/>
                  </a:lnTo>
                  <a:lnTo>
                    <a:pt x="521763" y="160746"/>
                  </a:lnTo>
                  <a:lnTo>
                    <a:pt x="0" y="160746"/>
                  </a:lnTo>
                  <a:lnTo>
                    <a:pt x="0" y="0"/>
                  </a:lnTo>
                  <a:close/>
                </a:path>
              </a:pathLst>
            </a:custGeom>
            <a:ln w="13368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96739" y="6421830"/>
              <a:ext cx="227329" cy="257175"/>
            </a:xfrm>
            <a:custGeom>
              <a:avLst/>
              <a:gdLst/>
              <a:ahLst/>
              <a:cxnLst/>
              <a:rect l="l" t="t" r="r" b="b"/>
              <a:pathLst>
                <a:path w="227330" h="257175">
                  <a:moveTo>
                    <a:pt x="190059" y="0"/>
                  </a:moveTo>
                  <a:lnTo>
                    <a:pt x="36899" y="0"/>
                  </a:lnTo>
                  <a:lnTo>
                    <a:pt x="22571" y="2911"/>
                  </a:lnTo>
                  <a:lnTo>
                    <a:pt x="10838" y="10838"/>
                  </a:lnTo>
                  <a:lnTo>
                    <a:pt x="2911" y="22571"/>
                  </a:lnTo>
                  <a:lnTo>
                    <a:pt x="0" y="36899"/>
                  </a:lnTo>
                  <a:lnTo>
                    <a:pt x="0" y="219881"/>
                  </a:lnTo>
                  <a:lnTo>
                    <a:pt x="2911" y="234209"/>
                  </a:lnTo>
                  <a:lnTo>
                    <a:pt x="10838" y="245942"/>
                  </a:lnTo>
                  <a:lnTo>
                    <a:pt x="22571" y="253869"/>
                  </a:lnTo>
                  <a:lnTo>
                    <a:pt x="36899" y="256781"/>
                  </a:lnTo>
                  <a:lnTo>
                    <a:pt x="190059" y="256781"/>
                  </a:lnTo>
                  <a:lnTo>
                    <a:pt x="204387" y="253869"/>
                  </a:lnTo>
                  <a:lnTo>
                    <a:pt x="216120" y="245942"/>
                  </a:lnTo>
                  <a:lnTo>
                    <a:pt x="224047" y="234209"/>
                  </a:lnTo>
                  <a:lnTo>
                    <a:pt x="226959" y="219881"/>
                  </a:lnTo>
                  <a:lnTo>
                    <a:pt x="226959" y="36899"/>
                  </a:lnTo>
                  <a:lnTo>
                    <a:pt x="224047" y="22571"/>
                  </a:lnTo>
                  <a:lnTo>
                    <a:pt x="216120" y="10838"/>
                  </a:lnTo>
                  <a:lnTo>
                    <a:pt x="204387" y="2911"/>
                  </a:lnTo>
                  <a:lnTo>
                    <a:pt x="19005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0098" y="6452524"/>
              <a:ext cx="200127" cy="19545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94824" y="6764605"/>
              <a:ext cx="228876" cy="19576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36407" y="5919638"/>
              <a:ext cx="209743" cy="20973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1658696" y="5731429"/>
            <a:ext cx="1696085" cy="1266825"/>
          </a:xfrm>
          <a:prstGeom prst="rect">
            <a:avLst/>
          </a:prstGeom>
          <a:ln w="3175">
            <a:solidFill>
              <a:srgbClr val="90D8F6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616585" marR="40005">
              <a:lnSpc>
                <a:spcPct val="213400"/>
              </a:lnSpc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ES</a:t>
            </a: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ACIONAMENTO  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INTERDI</a:t>
            </a:r>
            <a:r>
              <a:rPr sz="700" b="1" spc="-8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ADA</a:t>
            </a:r>
            <a:endParaRPr sz="700">
              <a:latin typeface="Trebuchet MS"/>
              <a:cs typeface="Trebuchet MS"/>
            </a:endParaRPr>
          </a:p>
          <a:p>
            <a:pPr marL="616585" marR="380365">
              <a:lnSpc>
                <a:spcPts val="2550"/>
              </a:lnSpc>
              <a:spcBef>
                <a:spcPts val="90"/>
              </a:spcBef>
            </a:pP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20" dirty="0">
                <a:solidFill>
                  <a:srgbClr val="373334"/>
                </a:solidFill>
                <a:latin typeface="Trebuchet MS"/>
                <a:cs typeface="Trebuchet MS"/>
              </a:rPr>
              <a:t>ÔNIBUS  </a:t>
            </a: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433492" y="1824731"/>
            <a:ext cx="4176395" cy="5149850"/>
            <a:chOff x="3433492" y="1824731"/>
            <a:chExt cx="4176395" cy="5149850"/>
          </a:xfrm>
        </p:grpSpPr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54534" y="3667114"/>
              <a:ext cx="228876" cy="19576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14878" y="3060060"/>
              <a:ext cx="228876" cy="19576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18521" y="2649387"/>
              <a:ext cx="204282" cy="23112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66862" y="3616253"/>
              <a:ext cx="204282" cy="23112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484292" y="4987796"/>
              <a:ext cx="1718310" cy="1935480"/>
            </a:xfrm>
            <a:custGeom>
              <a:avLst/>
              <a:gdLst/>
              <a:ahLst/>
              <a:cxnLst/>
              <a:rect l="l" t="t" r="r" b="b"/>
              <a:pathLst>
                <a:path w="1718310" h="1935479">
                  <a:moveTo>
                    <a:pt x="1718316" y="521967"/>
                  </a:moveTo>
                  <a:lnTo>
                    <a:pt x="678186" y="0"/>
                  </a:lnTo>
                </a:path>
                <a:path w="1718310" h="1935479">
                  <a:moveTo>
                    <a:pt x="0" y="1935482"/>
                  </a:moveTo>
                  <a:lnTo>
                    <a:pt x="243198" y="1060527"/>
                  </a:lnTo>
                  <a:lnTo>
                    <a:pt x="624841" y="106678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1929" y="5033936"/>
              <a:ext cx="252335" cy="2523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395334" y="501733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4"/>
                  </a:lnTo>
                  <a:lnTo>
                    <a:pt x="27549" y="227074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4"/>
                  </a:lnTo>
                  <a:lnTo>
                    <a:pt x="278250" y="187884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466" y="5422556"/>
              <a:ext cx="252335" cy="25233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762871" y="540595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4"/>
                  </a:lnTo>
                  <a:lnTo>
                    <a:pt x="27549" y="227074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4"/>
                  </a:lnTo>
                  <a:lnTo>
                    <a:pt x="278250" y="187884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67048" y="6420779"/>
              <a:ext cx="252335" cy="25233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450452" y="640418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3"/>
                  </a:lnTo>
                  <a:lnTo>
                    <a:pt x="27549" y="227073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7"/>
                  </a:lnTo>
                  <a:lnTo>
                    <a:pt x="142764" y="28550"/>
                  </a:lnTo>
                  <a:lnTo>
                    <a:pt x="228075" y="28550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5" y="28550"/>
                  </a:moveTo>
                  <a:lnTo>
                    <a:pt x="142764" y="28550"/>
                  </a:lnTo>
                  <a:lnTo>
                    <a:pt x="187217" y="37527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3"/>
                  </a:lnTo>
                  <a:lnTo>
                    <a:pt x="278250" y="187883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5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0597" y="1841330"/>
              <a:ext cx="252335" cy="25233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24002" y="1824731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4"/>
                  </a:lnTo>
                  <a:lnTo>
                    <a:pt x="27549" y="227074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4"/>
                  </a:lnTo>
                  <a:lnTo>
                    <a:pt x="278250" y="187884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Imagem 76">
            <a:extLst>
              <a:ext uri="{FF2B5EF4-FFF2-40B4-BE49-F238E27FC236}">
                <a16:creationId xmlns:a16="http://schemas.microsoft.com/office/drawing/2014/main" id="{A018F6A2-5612-5F95-CEF3-8C6835F014A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20" y="256534"/>
            <a:ext cx="987034" cy="1017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247" y="528637"/>
            <a:ext cx="808926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10" dirty="0"/>
              <a:t>POLO</a:t>
            </a:r>
            <a:r>
              <a:rPr sz="2000" spc="-114" dirty="0"/>
              <a:t> </a:t>
            </a:r>
            <a:r>
              <a:rPr sz="2000" spc="-180" dirty="0"/>
              <a:t>MULTICULTURAL</a:t>
            </a:r>
            <a:r>
              <a:rPr sz="2000" spc="-110" dirty="0"/>
              <a:t> </a:t>
            </a:r>
            <a:r>
              <a:rPr sz="2000" spc="-155" dirty="0"/>
              <a:t>DA</a:t>
            </a:r>
            <a:r>
              <a:rPr sz="2000" spc="-114" dirty="0"/>
              <a:t> </a:t>
            </a:r>
            <a:r>
              <a:rPr sz="2000" spc="-95" dirty="0"/>
              <a:t>RIBEIRA</a:t>
            </a:r>
            <a:r>
              <a:rPr sz="2000" spc="-110" dirty="0"/>
              <a:t> </a:t>
            </a:r>
            <a:r>
              <a:rPr sz="2000" spc="-85" dirty="0"/>
              <a:t>-</a:t>
            </a:r>
            <a:r>
              <a:rPr sz="2000" spc="-114" dirty="0"/>
              <a:t> </a:t>
            </a:r>
            <a:r>
              <a:rPr sz="2000" spc="-105" dirty="0"/>
              <a:t>ESCOLAS</a:t>
            </a:r>
            <a:r>
              <a:rPr sz="2000" spc="-110" dirty="0"/>
              <a:t> </a:t>
            </a:r>
            <a:r>
              <a:rPr sz="2000" spc="-140" dirty="0"/>
              <a:t>DE</a:t>
            </a:r>
            <a:r>
              <a:rPr sz="2000" spc="-110" dirty="0"/>
              <a:t> </a:t>
            </a:r>
            <a:r>
              <a:rPr sz="2000" spc="-70" dirty="0"/>
              <a:t>SAMBA</a:t>
            </a:r>
            <a:r>
              <a:rPr sz="2000" spc="-310" dirty="0"/>
              <a:t> </a:t>
            </a:r>
            <a:r>
              <a:rPr sz="2000" spc="-120" dirty="0"/>
              <a:t>(</a:t>
            </a:r>
            <a:r>
              <a:rPr lang="pt-BR" sz="2000" spc="-120" dirty="0"/>
              <a:t>24 E 25/02</a:t>
            </a:r>
            <a:r>
              <a:rPr sz="2000" spc="-125" dirty="0"/>
              <a:t>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657623" y="272819"/>
            <a:ext cx="3039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PLANO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MOBILIDADE </a:t>
            </a:r>
            <a:r>
              <a:rPr sz="1400" b="1" spc="-55" dirty="0">
                <a:solidFill>
                  <a:srgbClr val="373334"/>
                </a:solidFill>
                <a:latin typeface="Trebuchet MS"/>
                <a:cs typeface="Trebuchet MS"/>
              </a:rPr>
              <a:t>-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373334"/>
                </a:solidFill>
                <a:latin typeface="Trebuchet MS"/>
                <a:cs typeface="Trebuchet MS"/>
              </a:rPr>
              <a:t>CARNAVAL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20</a:t>
            </a:r>
            <a:r>
              <a:rPr lang="pt-BR"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8344" y="1083139"/>
            <a:ext cx="7195820" cy="6076950"/>
            <a:chOff x="1748344" y="1083139"/>
            <a:chExt cx="7195820" cy="6076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344" y="1083139"/>
              <a:ext cx="7195308" cy="60764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280" y="3169547"/>
              <a:ext cx="1297562" cy="21132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1280" y="3169547"/>
              <a:ext cx="1297940" cy="2113280"/>
            </a:xfrm>
            <a:custGeom>
              <a:avLst/>
              <a:gdLst/>
              <a:ahLst/>
              <a:cxnLst/>
              <a:rect l="l" t="t" r="r" b="b"/>
              <a:pathLst>
                <a:path w="1297939" h="2113279">
                  <a:moveTo>
                    <a:pt x="0" y="2004066"/>
                  </a:moveTo>
                  <a:lnTo>
                    <a:pt x="505080" y="0"/>
                  </a:lnTo>
                  <a:lnTo>
                    <a:pt x="1297562" y="205743"/>
                  </a:lnTo>
                  <a:lnTo>
                    <a:pt x="925884" y="1739422"/>
                  </a:lnTo>
                  <a:lnTo>
                    <a:pt x="402614" y="1863046"/>
                  </a:lnTo>
                  <a:lnTo>
                    <a:pt x="323006" y="2113254"/>
                  </a:lnTo>
                  <a:lnTo>
                    <a:pt x="273608" y="2097265"/>
                  </a:lnTo>
                  <a:lnTo>
                    <a:pt x="164361" y="2061517"/>
                  </a:lnTo>
                  <a:lnTo>
                    <a:pt x="53685" y="2024340"/>
                  </a:lnTo>
                  <a:lnTo>
                    <a:pt x="0" y="2004066"/>
                  </a:lnTo>
                  <a:close/>
                </a:path>
              </a:pathLst>
            </a:custGeom>
            <a:ln w="25401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6552" y="3368656"/>
              <a:ext cx="462280" cy="1836420"/>
            </a:xfrm>
            <a:custGeom>
              <a:avLst/>
              <a:gdLst/>
              <a:ahLst/>
              <a:cxnLst/>
              <a:rect l="l" t="t" r="r" b="b"/>
              <a:pathLst>
                <a:path w="462279" h="1836420">
                  <a:moveTo>
                    <a:pt x="0" y="1836226"/>
                  </a:moveTo>
                  <a:lnTo>
                    <a:pt x="461981" y="0"/>
                  </a:lnTo>
                </a:path>
              </a:pathLst>
            </a:custGeom>
            <a:ln w="101598">
              <a:solidFill>
                <a:srgbClr val="EC25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 rot="17040000">
            <a:off x="3936443" y="4223581"/>
            <a:ext cx="1184548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5"/>
              </a:lnSpc>
            </a:pPr>
            <a:r>
              <a:rPr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25" dirty="0">
                <a:solidFill>
                  <a:srgbClr val="373334"/>
                </a:solidFill>
                <a:latin typeface="Trebuchet MS"/>
                <a:cs typeface="Trebuchet MS"/>
              </a:rPr>
              <a:t>ASSARELA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25" b="1" spc="-97" baseline="2923" dirty="0">
                <a:solidFill>
                  <a:srgbClr val="373334"/>
                </a:solidFill>
                <a:latin typeface="Trebuchet MS"/>
                <a:cs typeface="Trebuchet MS"/>
              </a:rPr>
              <a:t>DO</a:t>
            </a:r>
            <a:r>
              <a:rPr sz="1425" b="1" spc="-82" baseline="2923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25" b="1" spc="-22" baseline="2923" dirty="0">
                <a:solidFill>
                  <a:srgbClr val="373334"/>
                </a:solidFill>
                <a:latin typeface="Trebuchet MS"/>
                <a:cs typeface="Trebuchet MS"/>
              </a:rPr>
              <a:t>SAMBA</a:t>
            </a:r>
            <a:endParaRPr sz="1425" baseline="2923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90782" y="1291646"/>
            <a:ext cx="3663950" cy="5895975"/>
            <a:chOff x="2990782" y="1291646"/>
            <a:chExt cx="3663950" cy="5895975"/>
          </a:xfrm>
        </p:grpSpPr>
        <p:sp>
          <p:nvSpPr>
            <p:cNvPr id="11" name="object 11"/>
            <p:cNvSpPr/>
            <p:nvPr/>
          </p:nvSpPr>
          <p:spPr>
            <a:xfrm>
              <a:off x="4974958" y="2954857"/>
              <a:ext cx="447675" cy="1876425"/>
            </a:xfrm>
            <a:custGeom>
              <a:avLst/>
              <a:gdLst/>
              <a:ahLst/>
              <a:cxnLst/>
              <a:rect l="l" t="t" r="r" b="b"/>
              <a:pathLst>
                <a:path w="447675" h="1876425">
                  <a:moveTo>
                    <a:pt x="0" y="1876425"/>
                  </a:moveTo>
                  <a:lnTo>
                    <a:pt x="447675" y="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6920" y="4257118"/>
              <a:ext cx="252335" cy="2523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90323" y="424051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6" y="7279"/>
                  </a:lnTo>
                  <a:lnTo>
                    <a:pt x="58456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3"/>
                  </a:lnTo>
                  <a:lnTo>
                    <a:pt x="27549" y="227073"/>
                  </a:lnTo>
                  <a:lnTo>
                    <a:pt x="58456" y="257980"/>
                  </a:lnTo>
                  <a:lnTo>
                    <a:pt x="97646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5" y="257980"/>
                  </a:lnTo>
                  <a:lnTo>
                    <a:pt x="228077" y="256978"/>
                  </a:lnTo>
                  <a:lnTo>
                    <a:pt x="142765" y="256978"/>
                  </a:lnTo>
                  <a:lnTo>
                    <a:pt x="98313" y="248001"/>
                  </a:lnTo>
                  <a:lnTo>
                    <a:pt x="62008" y="223521"/>
                  </a:lnTo>
                  <a:lnTo>
                    <a:pt x="37529" y="187217"/>
                  </a:lnTo>
                  <a:lnTo>
                    <a:pt x="28552" y="142764"/>
                  </a:lnTo>
                  <a:lnTo>
                    <a:pt x="37529" y="98311"/>
                  </a:lnTo>
                  <a:lnTo>
                    <a:pt x="62008" y="62007"/>
                  </a:lnTo>
                  <a:lnTo>
                    <a:pt x="98313" y="37527"/>
                  </a:lnTo>
                  <a:lnTo>
                    <a:pt x="142765" y="28550"/>
                  </a:lnTo>
                  <a:lnTo>
                    <a:pt x="228076" y="28550"/>
                  </a:lnTo>
                  <a:lnTo>
                    <a:pt x="227075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6" y="28550"/>
                  </a:moveTo>
                  <a:lnTo>
                    <a:pt x="142765" y="28550"/>
                  </a:lnTo>
                  <a:lnTo>
                    <a:pt x="187218" y="37527"/>
                  </a:lnTo>
                  <a:lnTo>
                    <a:pt x="223523" y="62007"/>
                  </a:lnTo>
                  <a:lnTo>
                    <a:pt x="248002" y="98311"/>
                  </a:lnTo>
                  <a:lnTo>
                    <a:pt x="256979" y="142764"/>
                  </a:lnTo>
                  <a:lnTo>
                    <a:pt x="248002" y="187217"/>
                  </a:lnTo>
                  <a:lnTo>
                    <a:pt x="223523" y="223521"/>
                  </a:lnTo>
                  <a:lnTo>
                    <a:pt x="187218" y="248001"/>
                  </a:lnTo>
                  <a:lnTo>
                    <a:pt x="142765" y="256978"/>
                  </a:lnTo>
                  <a:lnTo>
                    <a:pt x="228077" y="256978"/>
                  </a:lnTo>
                  <a:lnTo>
                    <a:pt x="257981" y="227073"/>
                  </a:lnTo>
                  <a:lnTo>
                    <a:pt x="278251" y="187883"/>
                  </a:lnTo>
                  <a:lnTo>
                    <a:pt x="285531" y="142764"/>
                  </a:lnTo>
                  <a:lnTo>
                    <a:pt x="278251" y="97645"/>
                  </a:lnTo>
                  <a:lnTo>
                    <a:pt x="257981" y="58455"/>
                  </a:lnTo>
                  <a:lnTo>
                    <a:pt x="228076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9232" y="4764602"/>
              <a:ext cx="828675" cy="228600"/>
            </a:xfrm>
            <a:custGeom>
              <a:avLst/>
              <a:gdLst/>
              <a:ahLst/>
              <a:cxnLst/>
              <a:rect l="l" t="t" r="r" b="b"/>
              <a:pathLst>
                <a:path w="828675" h="228600">
                  <a:moveTo>
                    <a:pt x="0" y="228600"/>
                  </a:moveTo>
                  <a:lnTo>
                    <a:pt x="828676" y="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746" y="4657168"/>
              <a:ext cx="252333" cy="2523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14150" y="4640569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3"/>
                  </a:lnTo>
                  <a:lnTo>
                    <a:pt x="27549" y="227073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4" y="278250"/>
                  </a:lnTo>
                  <a:lnTo>
                    <a:pt x="227074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1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7"/>
                  </a:lnTo>
                  <a:lnTo>
                    <a:pt x="142764" y="28550"/>
                  </a:lnTo>
                  <a:lnTo>
                    <a:pt x="228075" y="28550"/>
                  </a:lnTo>
                  <a:lnTo>
                    <a:pt x="227074" y="27549"/>
                  </a:lnTo>
                  <a:lnTo>
                    <a:pt x="187884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5" y="28550"/>
                  </a:moveTo>
                  <a:lnTo>
                    <a:pt x="142764" y="28550"/>
                  </a:lnTo>
                  <a:lnTo>
                    <a:pt x="187217" y="37527"/>
                  </a:lnTo>
                  <a:lnTo>
                    <a:pt x="223522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2" y="223521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3"/>
                  </a:lnTo>
                  <a:lnTo>
                    <a:pt x="278250" y="187883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5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4124" y="5160170"/>
              <a:ext cx="828675" cy="228600"/>
            </a:xfrm>
            <a:custGeom>
              <a:avLst/>
              <a:gdLst/>
              <a:ahLst/>
              <a:cxnLst/>
              <a:rect l="l" t="t" r="r" b="b"/>
              <a:pathLst>
                <a:path w="828675" h="228600">
                  <a:moveTo>
                    <a:pt x="0" y="228600"/>
                  </a:moveTo>
                  <a:lnTo>
                    <a:pt x="828676" y="0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468" y="5085795"/>
              <a:ext cx="252335" cy="25233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99873" y="5069195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5" y="257981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1"/>
                  </a:lnTo>
                  <a:lnTo>
                    <a:pt x="228075" y="256979"/>
                  </a:lnTo>
                  <a:lnTo>
                    <a:pt x="142764" y="256979"/>
                  </a:lnTo>
                  <a:lnTo>
                    <a:pt x="98311" y="248002"/>
                  </a:lnTo>
                  <a:lnTo>
                    <a:pt x="62007" y="223523"/>
                  </a:lnTo>
                  <a:lnTo>
                    <a:pt x="37527" y="187218"/>
                  </a:lnTo>
                  <a:lnTo>
                    <a:pt x="28550" y="142765"/>
                  </a:lnTo>
                  <a:lnTo>
                    <a:pt x="37527" y="98312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1" y="62007"/>
                  </a:lnTo>
                  <a:lnTo>
                    <a:pt x="248001" y="98312"/>
                  </a:lnTo>
                  <a:lnTo>
                    <a:pt x="256978" y="142765"/>
                  </a:lnTo>
                  <a:lnTo>
                    <a:pt x="248001" y="187218"/>
                  </a:lnTo>
                  <a:lnTo>
                    <a:pt x="223521" y="223523"/>
                  </a:lnTo>
                  <a:lnTo>
                    <a:pt x="187217" y="248002"/>
                  </a:lnTo>
                  <a:lnTo>
                    <a:pt x="142764" y="256979"/>
                  </a:lnTo>
                  <a:lnTo>
                    <a:pt x="228075" y="256979"/>
                  </a:lnTo>
                  <a:lnTo>
                    <a:pt x="257980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60558" y="5440877"/>
              <a:ext cx="2543810" cy="1638300"/>
            </a:xfrm>
            <a:custGeom>
              <a:avLst/>
              <a:gdLst/>
              <a:ahLst/>
              <a:cxnLst/>
              <a:rect l="l" t="t" r="r" b="b"/>
              <a:pathLst>
                <a:path w="2543809" h="1638300">
                  <a:moveTo>
                    <a:pt x="495298" y="1638298"/>
                  </a:moveTo>
                  <a:lnTo>
                    <a:pt x="545198" y="766000"/>
                  </a:lnTo>
                  <a:lnTo>
                    <a:pt x="590551" y="371473"/>
                  </a:lnTo>
                  <a:lnTo>
                    <a:pt x="590551" y="0"/>
                  </a:lnTo>
                </a:path>
                <a:path w="2543809" h="1638300">
                  <a:moveTo>
                    <a:pt x="0" y="847725"/>
                  </a:moveTo>
                  <a:lnTo>
                    <a:pt x="2543181" y="1114423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8795" y="6152594"/>
              <a:ext cx="252335" cy="2523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52198" y="613599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6"/>
                  </a:lnTo>
                  <a:lnTo>
                    <a:pt x="7279" y="97646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5" y="257981"/>
                  </a:lnTo>
                  <a:lnTo>
                    <a:pt x="97645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4" y="257981"/>
                  </a:lnTo>
                  <a:lnTo>
                    <a:pt x="228076" y="256979"/>
                  </a:lnTo>
                  <a:lnTo>
                    <a:pt x="142765" y="256979"/>
                  </a:lnTo>
                  <a:lnTo>
                    <a:pt x="98312" y="248002"/>
                  </a:lnTo>
                  <a:lnTo>
                    <a:pt x="62007" y="223523"/>
                  </a:lnTo>
                  <a:lnTo>
                    <a:pt x="37528" y="187218"/>
                  </a:lnTo>
                  <a:lnTo>
                    <a:pt x="28552" y="142765"/>
                  </a:lnTo>
                  <a:lnTo>
                    <a:pt x="37528" y="98312"/>
                  </a:lnTo>
                  <a:lnTo>
                    <a:pt x="62007" y="62007"/>
                  </a:lnTo>
                  <a:lnTo>
                    <a:pt x="98312" y="37528"/>
                  </a:lnTo>
                  <a:lnTo>
                    <a:pt x="142765" y="28552"/>
                  </a:lnTo>
                  <a:lnTo>
                    <a:pt x="228077" y="28552"/>
                  </a:lnTo>
                  <a:lnTo>
                    <a:pt x="227074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7" y="28552"/>
                  </a:moveTo>
                  <a:lnTo>
                    <a:pt x="142765" y="28552"/>
                  </a:lnTo>
                  <a:lnTo>
                    <a:pt x="187218" y="37528"/>
                  </a:lnTo>
                  <a:lnTo>
                    <a:pt x="223522" y="62007"/>
                  </a:lnTo>
                  <a:lnTo>
                    <a:pt x="248001" y="98312"/>
                  </a:lnTo>
                  <a:lnTo>
                    <a:pt x="256978" y="142765"/>
                  </a:lnTo>
                  <a:lnTo>
                    <a:pt x="248001" y="187218"/>
                  </a:lnTo>
                  <a:lnTo>
                    <a:pt x="223522" y="223523"/>
                  </a:lnTo>
                  <a:lnTo>
                    <a:pt x="187218" y="248002"/>
                  </a:lnTo>
                  <a:lnTo>
                    <a:pt x="142765" y="256979"/>
                  </a:lnTo>
                  <a:lnTo>
                    <a:pt x="228076" y="256979"/>
                  </a:lnTo>
                  <a:lnTo>
                    <a:pt x="257981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6"/>
                  </a:lnTo>
                  <a:lnTo>
                    <a:pt x="257981" y="58456"/>
                  </a:lnTo>
                  <a:lnTo>
                    <a:pt x="228077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2547" y="5695397"/>
              <a:ext cx="252333" cy="2523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75951" y="567879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4"/>
                  </a:lnTo>
                  <a:lnTo>
                    <a:pt x="27549" y="227074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7"/>
                  </a:lnTo>
                  <a:lnTo>
                    <a:pt x="142764" y="28550"/>
                  </a:lnTo>
                  <a:lnTo>
                    <a:pt x="228075" y="28550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5" y="28550"/>
                  </a:moveTo>
                  <a:lnTo>
                    <a:pt x="142764" y="28550"/>
                  </a:lnTo>
                  <a:lnTo>
                    <a:pt x="187217" y="37527"/>
                  </a:lnTo>
                  <a:lnTo>
                    <a:pt x="223522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2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4"/>
                  </a:lnTo>
                  <a:lnTo>
                    <a:pt x="278250" y="187884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5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820" y="6724094"/>
              <a:ext cx="252335" cy="25233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90223" y="670749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6" y="7279"/>
                  </a:lnTo>
                  <a:lnTo>
                    <a:pt x="58456" y="27549"/>
                  </a:lnTo>
                  <a:lnTo>
                    <a:pt x="27549" y="58456"/>
                  </a:lnTo>
                  <a:lnTo>
                    <a:pt x="7279" y="97646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6" y="257981"/>
                  </a:lnTo>
                  <a:lnTo>
                    <a:pt x="97646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5" y="257981"/>
                  </a:lnTo>
                  <a:lnTo>
                    <a:pt x="228076" y="256979"/>
                  </a:lnTo>
                  <a:lnTo>
                    <a:pt x="142765" y="256979"/>
                  </a:lnTo>
                  <a:lnTo>
                    <a:pt x="98313" y="248002"/>
                  </a:lnTo>
                  <a:lnTo>
                    <a:pt x="62008" y="223523"/>
                  </a:lnTo>
                  <a:lnTo>
                    <a:pt x="37529" y="187218"/>
                  </a:lnTo>
                  <a:lnTo>
                    <a:pt x="28552" y="142765"/>
                  </a:lnTo>
                  <a:lnTo>
                    <a:pt x="37529" y="98312"/>
                  </a:lnTo>
                  <a:lnTo>
                    <a:pt x="62008" y="62007"/>
                  </a:lnTo>
                  <a:lnTo>
                    <a:pt x="98313" y="37528"/>
                  </a:lnTo>
                  <a:lnTo>
                    <a:pt x="142765" y="28552"/>
                  </a:lnTo>
                  <a:lnTo>
                    <a:pt x="228077" y="28552"/>
                  </a:lnTo>
                  <a:lnTo>
                    <a:pt x="227075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7" y="28552"/>
                  </a:moveTo>
                  <a:lnTo>
                    <a:pt x="142765" y="28552"/>
                  </a:lnTo>
                  <a:lnTo>
                    <a:pt x="187218" y="37528"/>
                  </a:lnTo>
                  <a:lnTo>
                    <a:pt x="223523" y="62007"/>
                  </a:lnTo>
                  <a:lnTo>
                    <a:pt x="248002" y="98312"/>
                  </a:lnTo>
                  <a:lnTo>
                    <a:pt x="256979" y="142765"/>
                  </a:lnTo>
                  <a:lnTo>
                    <a:pt x="248002" y="187218"/>
                  </a:lnTo>
                  <a:lnTo>
                    <a:pt x="223523" y="223523"/>
                  </a:lnTo>
                  <a:lnTo>
                    <a:pt x="187218" y="248002"/>
                  </a:lnTo>
                  <a:lnTo>
                    <a:pt x="142765" y="256979"/>
                  </a:lnTo>
                  <a:lnTo>
                    <a:pt x="228076" y="256979"/>
                  </a:lnTo>
                  <a:lnTo>
                    <a:pt x="257981" y="227074"/>
                  </a:lnTo>
                  <a:lnTo>
                    <a:pt x="278251" y="187885"/>
                  </a:lnTo>
                  <a:lnTo>
                    <a:pt x="285531" y="142765"/>
                  </a:lnTo>
                  <a:lnTo>
                    <a:pt x="278251" y="97646"/>
                  </a:lnTo>
                  <a:lnTo>
                    <a:pt x="257981" y="58456"/>
                  </a:lnTo>
                  <a:lnTo>
                    <a:pt x="228077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7047" y="6228795"/>
              <a:ext cx="252333" cy="25233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90451" y="6212195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5"/>
                  </a:lnTo>
                  <a:lnTo>
                    <a:pt x="7279" y="187885"/>
                  </a:lnTo>
                  <a:lnTo>
                    <a:pt x="27549" y="227074"/>
                  </a:lnTo>
                  <a:lnTo>
                    <a:pt x="58455" y="257981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1"/>
                  </a:lnTo>
                  <a:lnTo>
                    <a:pt x="228075" y="256979"/>
                  </a:lnTo>
                  <a:lnTo>
                    <a:pt x="142764" y="256979"/>
                  </a:lnTo>
                  <a:lnTo>
                    <a:pt x="98311" y="248002"/>
                  </a:lnTo>
                  <a:lnTo>
                    <a:pt x="62007" y="223523"/>
                  </a:lnTo>
                  <a:lnTo>
                    <a:pt x="37527" y="187218"/>
                  </a:lnTo>
                  <a:lnTo>
                    <a:pt x="28550" y="142765"/>
                  </a:lnTo>
                  <a:lnTo>
                    <a:pt x="37527" y="98312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2" y="62007"/>
                  </a:lnTo>
                  <a:lnTo>
                    <a:pt x="248001" y="98312"/>
                  </a:lnTo>
                  <a:lnTo>
                    <a:pt x="256978" y="142765"/>
                  </a:lnTo>
                  <a:lnTo>
                    <a:pt x="248001" y="187218"/>
                  </a:lnTo>
                  <a:lnTo>
                    <a:pt x="223522" y="223523"/>
                  </a:lnTo>
                  <a:lnTo>
                    <a:pt x="187217" y="248002"/>
                  </a:lnTo>
                  <a:lnTo>
                    <a:pt x="142764" y="256979"/>
                  </a:lnTo>
                  <a:lnTo>
                    <a:pt x="228075" y="256979"/>
                  </a:lnTo>
                  <a:lnTo>
                    <a:pt x="257980" y="227074"/>
                  </a:lnTo>
                  <a:lnTo>
                    <a:pt x="278250" y="187885"/>
                  </a:lnTo>
                  <a:lnTo>
                    <a:pt x="285530" y="142765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7201" y="6525521"/>
              <a:ext cx="259079" cy="292735"/>
            </a:xfrm>
            <a:custGeom>
              <a:avLst/>
              <a:gdLst/>
              <a:ahLst/>
              <a:cxnLst/>
              <a:rect l="l" t="t" r="r" b="b"/>
              <a:pathLst>
                <a:path w="259079" h="292734">
                  <a:moveTo>
                    <a:pt x="216611" y="0"/>
                  </a:moveTo>
                  <a:lnTo>
                    <a:pt x="42054" y="0"/>
                  </a:lnTo>
                  <a:lnTo>
                    <a:pt x="25724" y="3317"/>
                  </a:lnTo>
                  <a:lnTo>
                    <a:pt x="12352" y="12352"/>
                  </a:lnTo>
                  <a:lnTo>
                    <a:pt x="3317" y="25725"/>
                  </a:lnTo>
                  <a:lnTo>
                    <a:pt x="0" y="42056"/>
                  </a:lnTo>
                  <a:lnTo>
                    <a:pt x="0" y="250604"/>
                  </a:lnTo>
                  <a:lnTo>
                    <a:pt x="3317" y="266934"/>
                  </a:lnTo>
                  <a:lnTo>
                    <a:pt x="12352" y="280306"/>
                  </a:lnTo>
                  <a:lnTo>
                    <a:pt x="25724" y="289340"/>
                  </a:lnTo>
                  <a:lnTo>
                    <a:pt x="42054" y="292658"/>
                  </a:lnTo>
                  <a:lnTo>
                    <a:pt x="216611" y="292658"/>
                  </a:lnTo>
                  <a:lnTo>
                    <a:pt x="232942" y="289340"/>
                  </a:lnTo>
                  <a:lnTo>
                    <a:pt x="246314" y="280306"/>
                  </a:lnTo>
                  <a:lnTo>
                    <a:pt x="255349" y="266934"/>
                  </a:lnTo>
                  <a:lnTo>
                    <a:pt x="258667" y="250604"/>
                  </a:lnTo>
                  <a:lnTo>
                    <a:pt x="258667" y="42056"/>
                  </a:lnTo>
                  <a:lnTo>
                    <a:pt x="255349" y="25725"/>
                  </a:lnTo>
                  <a:lnTo>
                    <a:pt x="246314" y="12352"/>
                  </a:lnTo>
                  <a:lnTo>
                    <a:pt x="232942" y="3317"/>
                  </a:lnTo>
                  <a:lnTo>
                    <a:pt x="21661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2683" y="6560410"/>
              <a:ext cx="228103" cy="2227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95922" y="6894830"/>
              <a:ext cx="259079" cy="292735"/>
            </a:xfrm>
            <a:custGeom>
              <a:avLst/>
              <a:gdLst/>
              <a:ahLst/>
              <a:cxnLst/>
              <a:rect l="l" t="t" r="r" b="b"/>
              <a:pathLst>
                <a:path w="259079" h="292734">
                  <a:moveTo>
                    <a:pt x="216611" y="0"/>
                  </a:moveTo>
                  <a:lnTo>
                    <a:pt x="42054" y="0"/>
                  </a:lnTo>
                  <a:lnTo>
                    <a:pt x="25724" y="3317"/>
                  </a:lnTo>
                  <a:lnTo>
                    <a:pt x="12352" y="12352"/>
                  </a:lnTo>
                  <a:lnTo>
                    <a:pt x="3317" y="25725"/>
                  </a:lnTo>
                  <a:lnTo>
                    <a:pt x="0" y="42056"/>
                  </a:lnTo>
                  <a:lnTo>
                    <a:pt x="0" y="250604"/>
                  </a:lnTo>
                  <a:lnTo>
                    <a:pt x="3317" y="266934"/>
                  </a:lnTo>
                  <a:lnTo>
                    <a:pt x="12352" y="280306"/>
                  </a:lnTo>
                  <a:lnTo>
                    <a:pt x="25724" y="289340"/>
                  </a:lnTo>
                  <a:lnTo>
                    <a:pt x="42054" y="292658"/>
                  </a:lnTo>
                  <a:lnTo>
                    <a:pt x="216611" y="292658"/>
                  </a:lnTo>
                  <a:lnTo>
                    <a:pt x="232942" y="289340"/>
                  </a:lnTo>
                  <a:lnTo>
                    <a:pt x="246314" y="280306"/>
                  </a:lnTo>
                  <a:lnTo>
                    <a:pt x="255349" y="266934"/>
                  </a:lnTo>
                  <a:lnTo>
                    <a:pt x="258667" y="250604"/>
                  </a:lnTo>
                  <a:lnTo>
                    <a:pt x="258667" y="42056"/>
                  </a:lnTo>
                  <a:lnTo>
                    <a:pt x="255349" y="25725"/>
                  </a:lnTo>
                  <a:lnTo>
                    <a:pt x="246314" y="12352"/>
                  </a:lnTo>
                  <a:lnTo>
                    <a:pt x="232942" y="3317"/>
                  </a:lnTo>
                  <a:lnTo>
                    <a:pt x="21661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1415" y="6929740"/>
              <a:ext cx="228103" cy="22278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90782" y="1291646"/>
              <a:ext cx="1717039" cy="5159375"/>
            </a:xfrm>
            <a:custGeom>
              <a:avLst/>
              <a:gdLst/>
              <a:ahLst/>
              <a:cxnLst/>
              <a:rect l="l" t="t" r="r" b="b"/>
              <a:pathLst>
                <a:path w="1717039" h="5159375">
                  <a:moveTo>
                    <a:pt x="0" y="4908082"/>
                  </a:moveTo>
                  <a:lnTo>
                    <a:pt x="145850" y="5158879"/>
                  </a:lnTo>
                  <a:lnTo>
                    <a:pt x="183869" y="5028171"/>
                  </a:lnTo>
                  <a:lnTo>
                    <a:pt x="110656" y="5028171"/>
                  </a:lnTo>
                  <a:lnTo>
                    <a:pt x="97930" y="4924249"/>
                  </a:lnTo>
                  <a:lnTo>
                    <a:pt x="88337" y="4924249"/>
                  </a:lnTo>
                  <a:lnTo>
                    <a:pt x="81122" y="4924120"/>
                  </a:lnTo>
                  <a:lnTo>
                    <a:pt x="37282" y="4918694"/>
                  </a:lnTo>
                  <a:lnTo>
                    <a:pt x="7509" y="4910645"/>
                  </a:lnTo>
                  <a:lnTo>
                    <a:pt x="0" y="4908082"/>
                  </a:lnTo>
                  <a:close/>
                </a:path>
                <a:path w="1717039" h="5159375">
                  <a:moveTo>
                    <a:pt x="135721" y="4919420"/>
                  </a:moveTo>
                  <a:lnTo>
                    <a:pt x="97906" y="4924051"/>
                  </a:lnTo>
                  <a:lnTo>
                    <a:pt x="110656" y="5028171"/>
                  </a:lnTo>
                  <a:lnTo>
                    <a:pt x="148471" y="5023540"/>
                  </a:lnTo>
                  <a:lnTo>
                    <a:pt x="135721" y="4919420"/>
                  </a:lnTo>
                  <a:close/>
                </a:path>
                <a:path w="1717039" h="5159375">
                  <a:moveTo>
                    <a:pt x="226879" y="4880301"/>
                  </a:moveTo>
                  <a:lnTo>
                    <a:pt x="193258" y="4899596"/>
                  </a:lnTo>
                  <a:lnTo>
                    <a:pt x="152021" y="4915441"/>
                  </a:lnTo>
                  <a:lnTo>
                    <a:pt x="135721" y="4919420"/>
                  </a:lnTo>
                  <a:lnTo>
                    <a:pt x="148471" y="5023540"/>
                  </a:lnTo>
                  <a:lnTo>
                    <a:pt x="110656" y="5028171"/>
                  </a:lnTo>
                  <a:lnTo>
                    <a:pt x="183869" y="5028171"/>
                  </a:lnTo>
                  <a:lnTo>
                    <a:pt x="226879" y="4880301"/>
                  </a:lnTo>
                  <a:close/>
                </a:path>
                <a:path w="1717039" h="5159375">
                  <a:moveTo>
                    <a:pt x="97906" y="4924051"/>
                  </a:moveTo>
                  <a:lnTo>
                    <a:pt x="95519" y="4924155"/>
                  </a:lnTo>
                  <a:lnTo>
                    <a:pt x="88337" y="4924249"/>
                  </a:lnTo>
                  <a:lnTo>
                    <a:pt x="97930" y="4924249"/>
                  </a:lnTo>
                  <a:lnTo>
                    <a:pt x="97906" y="4924051"/>
                  </a:lnTo>
                  <a:close/>
                </a:path>
                <a:path w="1717039" h="5159375">
                  <a:moveTo>
                    <a:pt x="107875" y="4692028"/>
                  </a:moveTo>
                  <a:lnTo>
                    <a:pt x="107640" y="4694201"/>
                  </a:lnTo>
                  <a:lnTo>
                    <a:pt x="69792" y="4694468"/>
                  </a:lnTo>
                  <a:lnTo>
                    <a:pt x="97906" y="4924051"/>
                  </a:lnTo>
                  <a:lnTo>
                    <a:pt x="135721" y="4919420"/>
                  </a:lnTo>
                  <a:lnTo>
                    <a:pt x="107875" y="4692028"/>
                  </a:lnTo>
                  <a:close/>
                </a:path>
                <a:path w="1717039" h="5159375">
                  <a:moveTo>
                    <a:pt x="69761" y="4690106"/>
                  </a:moveTo>
                  <a:lnTo>
                    <a:pt x="69527" y="4692284"/>
                  </a:lnTo>
                  <a:lnTo>
                    <a:pt x="69792" y="4694468"/>
                  </a:lnTo>
                  <a:lnTo>
                    <a:pt x="69761" y="4690106"/>
                  </a:lnTo>
                  <a:close/>
                </a:path>
                <a:path w="1717039" h="5159375">
                  <a:moveTo>
                    <a:pt x="145958" y="3985258"/>
                  </a:moveTo>
                  <a:lnTo>
                    <a:pt x="69789" y="4689839"/>
                  </a:lnTo>
                  <a:lnTo>
                    <a:pt x="69792" y="4694468"/>
                  </a:lnTo>
                  <a:lnTo>
                    <a:pt x="107607" y="4689839"/>
                  </a:lnTo>
                  <a:lnTo>
                    <a:pt x="108111" y="4689839"/>
                  </a:lnTo>
                  <a:lnTo>
                    <a:pt x="182498" y="4001742"/>
                  </a:lnTo>
                  <a:lnTo>
                    <a:pt x="177328" y="4001742"/>
                  </a:lnTo>
                  <a:lnTo>
                    <a:pt x="145958" y="3985258"/>
                  </a:lnTo>
                  <a:close/>
                </a:path>
                <a:path w="1717039" h="5159375">
                  <a:moveTo>
                    <a:pt x="107607" y="4689839"/>
                  </a:moveTo>
                  <a:lnTo>
                    <a:pt x="69792" y="4694468"/>
                  </a:lnTo>
                  <a:lnTo>
                    <a:pt x="107640" y="4694201"/>
                  </a:lnTo>
                  <a:lnTo>
                    <a:pt x="107875" y="4692028"/>
                  </a:lnTo>
                  <a:lnTo>
                    <a:pt x="107607" y="4689839"/>
                  </a:lnTo>
                  <a:close/>
                </a:path>
                <a:path w="1717039" h="5159375">
                  <a:moveTo>
                    <a:pt x="108111" y="4689839"/>
                  </a:moveTo>
                  <a:lnTo>
                    <a:pt x="107607" y="4689839"/>
                  </a:lnTo>
                  <a:lnTo>
                    <a:pt x="107875" y="4692028"/>
                  </a:lnTo>
                  <a:lnTo>
                    <a:pt x="108111" y="4689839"/>
                  </a:lnTo>
                  <a:close/>
                </a:path>
                <a:path w="1717039" h="5159375">
                  <a:moveTo>
                    <a:pt x="145958" y="3985258"/>
                  </a:moveTo>
                  <a:lnTo>
                    <a:pt x="177328" y="4001742"/>
                  </a:lnTo>
                  <a:lnTo>
                    <a:pt x="183029" y="3996833"/>
                  </a:lnTo>
                  <a:lnTo>
                    <a:pt x="183837" y="3989354"/>
                  </a:lnTo>
                  <a:lnTo>
                    <a:pt x="145958" y="3985258"/>
                  </a:lnTo>
                  <a:close/>
                </a:path>
                <a:path w="1717039" h="5159375">
                  <a:moveTo>
                    <a:pt x="183029" y="3996833"/>
                  </a:moveTo>
                  <a:lnTo>
                    <a:pt x="177328" y="4001742"/>
                  </a:lnTo>
                  <a:lnTo>
                    <a:pt x="182498" y="4001742"/>
                  </a:lnTo>
                  <a:lnTo>
                    <a:pt x="183029" y="3996833"/>
                  </a:lnTo>
                  <a:close/>
                </a:path>
                <a:path w="1717039" h="5159375">
                  <a:moveTo>
                    <a:pt x="491320" y="3681082"/>
                  </a:moveTo>
                  <a:lnTo>
                    <a:pt x="152467" y="3972871"/>
                  </a:lnTo>
                  <a:lnTo>
                    <a:pt x="145958" y="3985258"/>
                  </a:lnTo>
                  <a:lnTo>
                    <a:pt x="183837" y="3989354"/>
                  </a:lnTo>
                  <a:lnTo>
                    <a:pt x="183029" y="3996833"/>
                  </a:lnTo>
                  <a:lnTo>
                    <a:pt x="520232" y="3706467"/>
                  </a:lnTo>
                  <a:lnTo>
                    <a:pt x="489675" y="3686177"/>
                  </a:lnTo>
                  <a:lnTo>
                    <a:pt x="491320" y="3681082"/>
                  </a:lnTo>
                  <a:close/>
                </a:path>
                <a:path w="1717039" h="5159375">
                  <a:moveTo>
                    <a:pt x="152467" y="3972871"/>
                  </a:moveTo>
                  <a:lnTo>
                    <a:pt x="146768" y="3977777"/>
                  </a:lnTo>
                  <a:lnTo>
                    <a:pt x="145958" y="3985258"/>
                  </a:lnTo>
                  <a:lnTo>
                    <a:pt x="152467" y="3972871"/>
                  </a:lnTo>
                  <a:close/>
                </a:path>
                <a:path w="1717039" h="5159375">
                  <a:moveTo>
                    <a:pt x="495371" y="3677594"/>
                  </a:moveTo>
                  <a:lnTo>
                    <a:pt x="491320" y="3681082"/>
                  </a:lnTo>
                  <a:lnTo>
                    <a:pt x="489675" y="3686177"/>
                  </a:lnTo>
                  <a:lnTo>
                    <a:pt x="520232" y="3706467"/>
                  </a:lnTo>
                  <a:lnTo>
                    <a:pt x="495371" y="3677594"/>
                  </a:lnTo>
                  <a:close/>
                </a:path>
                <a:path w="1717039" h="5159375">
                  <a:moveTo>
                    <a:pt x="532480" y="3677594"/>
                  </a:moveTo>
                  <a:lnTo>
                    <a:pt x="495371" y="3677594"/>
                  </a:lnTo>
                  <a:lnTo>
                    <a:pt x="520232" y="3706467"/>
                  </a:lnTo>
                  <a:lnTo>
                    <a:pt x="525927" y="3697884"/>
                  </a:lnTo>
                  <a:lnTo>
                    <a:pt x="532480" y="3677594"/>
                  </a:lnTo>
                  <a:close/>
                </a:path>
                <a:path w="1717039" h="5159375">
                  <a:moveTo>
                    <a:pt x="525927" y="3697884"/>
                  </a:moveTo>
                  <a:lnTo>
                    <a:pt x="520232" y="3706467"/>
                  </a:lnTo>
                  <a:lnTo>
                    <a:pt x="524282" y="3702978"/>
                  </a:lnTo>
                  <a:lnTo>
                    <a:pt x="525927" y="3697884"/>
                  </a:lnTo>
                  <a:close/>
                </a:path>
                <a:path w="1717039" h="5159375">
                  <a:moveTo>
                    <a:pt x="1680300" y="0"/>
                  </a:moveTo>
                  <a:lnTo>
                    <a:pt x="491320" y="3681082"/>
                  </a:lnTo>
                  <a:lnTo>
                    <a:pt x="495371" y="3677594"/>
                  </a:lnTo>
                  <a:lnTo>
                    <a:pt x="532480" y="3677594"/>
                  </a:lnTo>
                  <a:lnTo>
                    <a:pt x="1716552" y="11708"/>
                  </a:lnTo>
                  <a:lnTo>
                    <a:pt x="1680300" y="0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5907" y="6067367"/>
              <a:ext cx="230534" cy="19719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596583" y="6262523"/>
            <a:ext cx="25654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09840" y="5240854"/>
            <a:ext cx="230534" cy="19719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300517" y="5436009"/>
            <a:ext cx="25654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68200" y="2776478"/>
            <a:ext cx="259079" cy="292735"/>
            <a:chOff x="3868200" y="2776478"/>
            <a:chExt cx="259079" cy="292735"/>
          </a:xfrm>
        </p:grpSpPr>
        <p:sp>
          <p:nvSpPr>
            <p:cNvPr id="39" name="object 39"/>
            <p:cNvSpPr/>
            <p:nvPr/>
          </p:nvSpPr>
          <p:spPr>
            <a:xfrm>
              <a:off x="3868200" y="2776478"/>
              <a:ext cx="259079" cy="292735"/>
            </a:xfrm>
            <a:custGeom>
              <a:avLst/>
              <a:gdLst/>
              <a:ahLst/>
              <a:cxnLst/>
              <a:rect l="l" t="t" r="r" b="b"/>
              <a:pathLst>
                <a:path w="259079" h="292735">
                  <a:moveTo>
                    <a:pt x="216611" y="0"/>
                  </a:moveTo>
                  <a:lnTo>
                    <a:pt x="42054" y="0"/>
                  </a:lnTo>
                  <a:lnTo>
                    <a:pt x="25724" y="3317"/>
                  </a:lnTo>
                  <a:lnTo>
                    <a:pt x="12352" y="12352"/>
                  </a:lnTo>
                  <a:lnTo>
                    <a:pt x="3317" y="25723"/>
                  </a:lnTo>
                  <a:lnTo>
                    <a:pt x="0" y="42054"/>
                  </a:lnTo>
                  <a:lnTo>
                    <a:pt x="0" y="250602"/>
                  </a:lnTo>
                  <a:lnTo>
                    <a:pt x="3317" y="266933"/>
                  </a:lnTo>
                  <a:lnTo>
                    <a:pt x="12352" y="280305"/>
                  </a:lnTo>
                  <a:lnTo>
                    <a:pt x="25724" y="289339"/>
                  </a:lnTo>
                  <a:lnTo>
                    <a:pt x="42054" y="292657"/>
                  </a:lnTo>
                  <a:lnTo>
                    <a:pt x="216611" y="292657"/>
                  </a:lnTo>
                  <a:lnTo>
                    <a:pt x="232942" y="289339"/>
                  </a:lnTo>
                  <a:lnTo>
                    <a:pt x="246314" y="280305"/>
                  </a:lnTo>
                  <a:lnTo>
                    <a:pt x="255349" y="266933"/>
                  </a:lnTo>
                  <a:lnTo>
                    <a:pt x="258667" y="250602"/>
                  </a:lnTo>
                  <a:lnTo>
                    <a:pt x="258667" y="42054"/>
                  </a:lnTo>
                  <a:lnTo>
                    <a:pt x="255349" y="25723"/>
                  </a:lnTo>
                  <a:lnTo>
                    <a:pt x="246314" y="12352"/>
                  </a:lnTo>
                  <a:lnTo>
                    <a:pt x="232942" y="3317"/>
                  </a:lnTo>
                  <a:lnTo>
                    <a:pt x="21661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3702" y="2811159"/>
              <a:ext cx="228103" cy="22278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070554" y="4081916"/>
            <a:ext cx="833119" cy="475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 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BLOQUEADA 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70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ARA</a:t>
            </a: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 VEÍCU</a:t>
            </a:r>
            <a:r>
              <a:rPr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20" dirty="0">
                <a:solidFill>
                  <a:srgbClr val="373334"/>
                </a:solidFill>
                <a:latin typeface="Trebuchet MS"/>
                <a:cs typeface="Trebuchet MS"/>
              </a:rPr>
              <a:t>OS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250549" y="3808371"/>
            <a:ext cx="259079" cy="292735"/>
            <a:chOff x="5250549" y="3808371"/>
            <a:chExt cx="259079" cy="292735"/>
          </a:xfrm>
        </p:grpSpPr>
        <p:sp>
          <p:nvSpPr>
            <p:cNvPr id="43" name="object 43"/>
            <p:cNvSpPr/>
            <p:nvPr/>
          </p:nvSpPr>
          <p:spPr>
            <a:xfrm>
              <a:off x="5250549" y="3808371"/>
              <a:ext cx="259079" cy="292735"/>
            </a:xfrm>
            <a:custGeom>
              <a:avLst/>
              <a:gdLst/>
              <a:ahLst/>
              <a:cxnLst/>
              <a:rect l="l" t="t" r="r" b="b"/>
              <a:pathLst>
                <a:path w="259079" h="292735">
                  <a:moveTo>
                    <a:pt x="216612" y="0"/>
                  </a:moveTo>
                  <a:lnTo>
                    <a:pt x="42054" y="0"/>
                  </a:lnTo>
                  <a:lnTo>
                    <a:pt x="25724" y="3317"/>
                  </a:lnTo>
                  <a:lnTo>
                    <a:pt x="12352" y="12352"/>
                  </a:lnTo>
                  <a:lnTo>
                    <a:pt x="3317" y="25724"/>
                  </a:lnTo>
                  <a:lnTo>
                    <a:pt x="0" y="42054"/>
                  </a:lnTo>
                  <a:lnTo>
                    <a:pt x="0" y="250602"/>
                  </a:lnTo>
                  <a:lnTo>
                    <a:pt x="3317" y="266933"/>
                  </a:lnTo>
                  <a:lnTo>
                    <a:pt x="12352" y="280306"/>
                  </a:lnTo>
                  <a:lnTo>
                    <a:pt x="25724" y="289340"/>
                  </a:lnTo>
                  <a:lnTo>
                    <a:pt x="42054" y="292658"/>
                  </a:lnTo>
                  <a:lnTo>
                    <a:pt x="216612" y="292658"/>
                  </a:lnTo>
                  <a:lnTo>
                    <a:pt x="232942" y="289340"/>
                  </a:lnTo>
                  <a:lnTo>
                    <a:pt x="246314" y="280306"/>
                  </a:lnTo>
                  <a:lnTo>
                    <a:pt x="255349" y="266933"/>
                  </a:lnTo>
                  <a:lnTo>
                    <a:pt x="258667" y="250602"/>
                  </a:lnTo>
                  <a:lnTo>
                    <a:pt x="258667" y="42054"/>
                  </a:lnTo>
                  <a:lnTo>
                    <a:pt x="255349" y="25724"/>
                  </a:lnTo>
                  <a:lnTo>
                    <a:pt x="246314" y="12352"/>
                  </a:lnTo>
                  <a:lnTo>
                    <a:pt x="232942" y="3317"/>
                  </a:lnTo>
                  <a:lnTo>
                    <a:pt x="2166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6128" y="3843109"/>
              <a:ext cx="228104" cy="222782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722010" y="2697216"/>
            <a:ext cx="608965" cy="32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ITINERÁRIO 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848229" y="2766679"/>
            <a:ext cx="3409950" cy="2381885"/>
            <a:chOff x="2848229" y="2766679"/>
            <a:chExt cx="3409950" cy="2381885"/>
          </a:xfrm>
        </p:grpSpPr>
        <p:sp>
          <p:nvSpPr>
            <p:cNvPr id="47" name="object 47"/>
            <p:cNvSpPr/>
            <p:nvPr/>
          </p:nvSpPr>
          <p:spPr>
            <a:xfrm>
              <a:off x="5514343" y="2766679"/>
              <a:ext cx="743585" cy="243840"/>
            </a:xfrm>
            <a:custGeom>
              <a:avLst/>
              <a:gdLst/>
              <a:ahLst/>
              <a:cxnLst/>
              <a:rect l="l" t="t" r="r" b="b"/>
              <a:pathLst>
                <a:path w="743585" h="243839">
                  <a:moveTo>
                    <a:pt x="168057" y="242210"/>
                  </a:moveTo>
                  <a:lnTo>
                    <a:pt x="169134" y="243723"/>
                  </a:lnTo>
                  <a:lnTo>
                    <a:pt x="170992" y="243723"/>
                  </a:lnTo>
                  <a:lnTo>
                    <a:pt x="168057" y="242210"/>
                  </a:lnTo>
                  <a:close/>
                </a:path>
                <a:path w="743585" h="243839">
                  <a:moveTo>
                    <a:pt x="743560" y="236523"/>
                  </a:moveTo>
                  <a:lnTo>
                    <a:pt x="172850" y="236523"/>
                  </a:lnTo>
                  <a:lnTo>
                    <a:pt x="173926" y="238034"/>
                  </a:lnTo>
                  <a:lnTo>
                    <a:pt x="168057" y="242210"/>
                  </a:lnTo>
                  <a:lnTo>
                    <a:pt x="170992" y="243723"/>
                  </a:lnTo>
                  <a:lnTo>
                    <a:pt x="743560" y="243723"/>
                  </a:lnTo>
                  <a:lnTo>
                    <a:pt x="743560" y="236523"/>
                  </a:lnTo>
                  <a:close/>
                </a:path>
                <a:path w="743585" h="243839">
                  <a:moveTo>
                    <a:pt x="49396" y="63161"/>
                  </a:moveTo>
                  <a:lnTo>
                    <a:pt x="48386" y="63813"/>
                  </a:lnTo>
                  <a:lnTo>
                    <a:pt x="46410" y="65173"/>
                  </a:lnTo>
                  <a:lnTo>
                    <a:pt x="44477" y="66596"/>
                  </a:lnTo>
                  <a:lnTo>
                    <a:pt x="43530" y="67339"/>
                  </a:lnTo>
                  <a:lnTo>
                    <a:pt x="168057" y="242210"/>
                  </a:lnTo>
                  <a:lnTo>
                    <a:pt x="170992" y="236523"/>
                  </a:lnTo>
                  <a:lnTo>
                    <a:pt x="172850" y="236523"/>
                  </a:lnTo>
                  <a:lnTo>
                    <a:pt x="49396" y="63161"/>
                  </a:lnTo>
                  <a:close/>
                </a:path>
                <a:path w="743585" h="243839">
                  <a:moveTo>
                    <a:pt x="172850" y="236523"/>
                  </a:moveTo>
                  <a:lnTo>
                    <a:pt x="170992" y="236523"/>
                  </a:lnTo>
                  <a:lnTo>
                    <a:pt x="168057" y="242210"/>
                  </a:lnTo>
                  <a:lnTo>
                    <a:pt x="173926" y="238034"/>
                  </a:lnTo>
                  <a:lnTo>
                    <a:pt x="172850" y="236523"/>
                  </a:lnTo>
                  <a:close/>
                </a:path>
                <a:path w="743585" h="243839">
                  <a:moveTo>
                    <a:pt x="0" y="0"/>
                  </a:moveTo>
                  <a:lnTo>
                    <a:pt x="20695" y="95270"/>
                  </a:lnTo>
                  <a:lnTo>
                    <a:pt x="21977" y="92933"/>
                  </a:lnTo>
                  <a:lnTo>
                    <a:pt x="23301" y="90655"/>
                  </a:lnTo>
                  <a:lnTo>
                    <a:pt x="43530" y="67339"/>
                  </a:lnTo>
                  <a:lnTo>
                    <a:pt x="23186" y="38771"/>
                  </a:lnTo>
                  <a:lnTo>
                    <a:pt x="29055" y="34596"/>
                  </a:lnTo>
                  <a:lnTo>
                    <a:pt x="56798" y="34596"/>
                  </a:lnTo>
                  <a:lnTo>
                    <a:pt x="0" y="0"/>
                  </a:lnTo>
                  <a:close/>
                </a:path>
                <a:path w="743585" h="243839">
                  <a:moveTo>
                    <a:pt x="29055" y="34596"/>
                  </a:moveTo>
                  <a:lnTo>
                    <a:pt x="23186" y="38771"/>
                  </a:lnTo>
                  <a:lnTo>
                    <a:pt x="43530" y="67339"/>
                  </a:lnTo>
                  <a:lnTo>
                    <a:pt x="44477" y="66596"/>
                  </a:lnTo>
                  <a:lnTo>
                    <a:pt x="46410" y="65173"/>
                  </a:lnTo>
                  <a:lnTo>
                    <a:pt x="48386" y="63813"/>
                  </a:lnTo>
                  <a:lnTo>
                    <a:pt x="49396" y="63161"/>
                  </a:lnTo>
                  <a:lnTo>
                    <a:pt x="29055" y="34596"/>
                  </a:lnTo>
                  <a:close/>
                </a:path>
                <a:path w="743585" h="243839">
                  <a:moveTo>
                    <a:pt x="56798" y="34596"/>
                  </a:moveTo>
                  <a:lnTo>
                    <a:pt x="29055" y="34596"/>
                  </a:lnTo>
                  <a:lnTo>
                    <a:pt x="49396" y="63161"/>
                  </a:lnTo>
                  <a:lnTo>
                    <a:pt x="50406" y="62509"/>
                  </a:lnTo>
                  <a:lnTo>
                    <a:pt x="52472" y="61271"/>
                  </a:lnTo>
                  <a:lnTo>
                    <a:pt x="83263" y="50716"/>
                  </a:lnTo>
                  <a:lnTo>
                    <a:pt x="56798" y="34596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99029" y="3018732"/>
              <a:ext cx="1438275" cy="2078989"/>
            </a:xfrm>
            <a:custGeom>
              <a:avLst/>
              <a:gdLst/>
              <a:ahLst/>
              <a:cxnLst/>
              <a:rect l="l" t="t" r="r" b="b"/>
              <a:pathLst>
                <a:path w="1438275" h="2078989">
                  <a:moveTo>
                    <a:pt x="1438247" y="227455"/>
                  </a:moveTo>
                  <a:lnTo>
                    <a:pt x="700977" y="0"/>
                  </a:lnTo>
                  <a:lnTo>
                    <a:pt x="536263" y="15685"/>
                  </a:lnTo>
                  <a:lnTo>
                    <a:pt x="199005" y="949035"/>
                  </a:lnTo>
                  <a:lnTo>
                    <a:pt x="0" y="1742569"/>
                  </a:lnTo>
                  <a:lnTo>
                    <a:pt x="983333" y="2078474"/>
                  </a:lnTo>
                </a:path>
              </a:pathLst>
            </a:custGeom>
            <a:ln w="101598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271957" y="3330507"/>
            <a:ext cx="608965" cy="32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950" b="1" spc="-45" dirty="0">
                <a:solidFill>
                  <a:srgbClr val="373334"/>
                </a:solidFill>
                <a:latin typeface="Trebuchet MS"/>
                <a:cs typeface="Trebuchet MS"/>
              </a:rPr>
              <a:t>ITINERÁRIO  </a:t>
            </a:r>
            <a:r>
              <a:rPr sz="950" b="1" spc="-30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082970" y="971632"/>
            <a:ext cx="6650990" cy="6062980"/>
            <a:chOff x="2082970" y="971632"/>
            <a:chExt cx="6650990" cy="6062980"/>
          </a:xfrm>
        </p:grpSpPr>
        <p:sp>
          <p:nvSpPr>
            <p:cNvPr id="51" name="object 51"/>
            <p:cNvSpPr/>
            <p:nvPr/>
          </p:nvSpPr>
          <p:spPr>
            <a:xfrm>
              <a:off x="2903212" y="3397758"/>
              <a:ext cx="1100455" cy="76835"/>
            </a:xfrm>
            <a:custGeom>
              <a:avLst/>
              <a:gdLst/>
              <a:ahLst/>
              <a:cxnLst/>
              <a:rect l="l" t="t" r="r" b="b"/>
              <a:pathLst>
                <a:path w="1100454" h="76835">
                  <a:moveTo>
                    <a:pt x="1010405" y="0"/>
                  </a:moveTo>
                  <a:lnTo>
                    <a:pt x="1019970" y="40806"/>
                  </a:lnTo>
                  <a:lnTo>
                    <a:pt x="1019855" y="43206"/>
                  </a:lnTo>
                  <a:lnTo>
                    <a:pt x="1010405" y="76809"/>
                  </a:lnTo>
                  <a:lnTo>
                    <a:pt x="1091615" y="42005"/>
                  </a:lnTo>
                  <a:lnTo>
                    <a:pt x="1054980" y="42005"/>
                  </a:lnTo>
                  <a:lnTo>
                    <a:pt x="1054980" y="34804"/>
                  </a:lnTo>
                  <a:lnTo>
                    <a:pt x="1091615" y="34804"/>
                  </a:lnTo>
                  <a:lnTo>
                    <a:pt x="1010405" y="0"/>
                  </a:lnTo>
                  <a:close/>
                </a:path>
                <a:path w="1100454" h="76835">
                  <a:moveTo>
                    <a:pt x="1019912" y="34804"/>
                  </a:moveTo>
                  <a:lnTo>
                    <a:pt x="0" y="34804"/>
                  </a:lnTo>
                  <a:lnTo>
                    <a:pt x="0" y="42005"/>
                  </a:lnTo>
                  <a:lnTo>
                    <a:pt x="1019912" y="42005"/>
                  </a:lnTo>
                  <a:lnTo>
                    <a:pt x="1019912" y="34804"/>
                  </a:lnTo>
                  <a:close/>
                </a:path>
                <a:path w="1100454" h="76835">
                  <a:moveTo>
                    <a:pt x="1091615" y="34804"/>
                  </a:moveTo>
                  <a:lnTo>
                    <a:pt x="1054980" y="34804"/>
                  </a:lnTo>
                  <a:lnTo>
                    <a:pt x="1054980" y="42005"/>
                  </a:lnTo>
                  <a:lnTo>
                    <a:pt x="1091615" y="42005"/>
                  </a:lnTo>
                  <a:lnTo>
                    <a:pt x="1100016" y="38404"/>
                  </a:lnTo>
                  <a:lnTo>
                    <a:pt x="1091615" y="34804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9086" y="3087223"/>
              <a:ext cx="252335" cy="25233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152491" y="3070623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4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4"/>
                  </a:lnTo>
                  <a:lnTo>
                    <a:pt x="27549" y="227074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4" y="285530"/>
                  </a:lnTo>
                  <a:lnTo>
                    <a:pt x="187883" y="278250"/>
                  </a:lnTo>
                  <a:lnTo>
                    <a:pt x="227073" y="257980"/>
                  </a:lnTo>
                  <a:lnTo>
                    <a:pt x="228076" y="256978"/>
                  </a:lnTo>
                  <a:lnTo>
                    <a:pt x="142764" y="256978"/>
                  </a:lnTo>
                  <a:lnTo>
                    <a:pt x="98311" y="248001"/>
                  </a:lnTo>
                  <a:lnTo>
                    <a:pt x="62007" y="223522"/>
                  </a:lnTo>
                  <a:lnTo>
                    <a:pt x="37527" y="187217"/>
                  </a:lnTo>
                  <a:lnTo>
                    <a:pt x="28550" y="142764"/>
                  </a:lnTo>
                  <a:lnTo>
                    <a:pt x="37527" y="98311"/>
                  </a:lnTo>
                  <a:lnTo>
                    <a:pt x="62007" y="62007"/>
                  </a:lnTo>
                  <a:lnTo>
                    <a:pt x="98311" y="37528"/>
                  </a:lnTo>
                  <a:lnTo>
                    <a:pt x="142764" y="28552"/>
                  </a:lnTo>
                  <a:lnTo>
                    <a:pt x="228076" y="28552"/>
                  </a:lnTo>
                  <a:lnTo>
                    <a:pt x="227073" y="27549"/>
                  </a:lnTo>
                  <a:lnTo>
                    <a:pt x="187883" y="7279"/>
                  </a:lnTo>
                  <a:lnTo>
                    <a:pt x="142764" y="0"/>
                  </a:lnTo>
                  <a:close/>
                </a:path>
                <a:path w="285750" h="285750">
                  <a:moveTo>
                    <a:pt x="228076" y="28552"/>
                  </a:moveTo>
                  <a:lnTo>
                    <a:pt x="142764" y="28552"/>
                  </a:lnTo>
                  <a:lnTo>
                    <a:pt x="187217" y="37528"/>
                  </a:lnTo>
                  <a:lnTo>
                    <a:pt x="223521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1" y="223522"/>
                  </a:lnTo>
                  <a:lnTo>
                    <a:pt x="187217" y="248001"/>
                  </a:lnTo>
                  <a:lnTo>
                    <a:pt x="142764" y="256978"/>
                  </a:lnTo>
                  <a:lnTo>
                    <a:pt x="228076" y="256978"/>
                  </a:lnTo>
                  <a:lnTo>
                    <a:pt x="257980" y="227074"/>
                  </a:lnTo>
                  <a:lnTo>
                    <a:pt x="278250" y="187884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0" y="58455"/>
                  </a:lnTo>
                  <a:lnTo>
                    <a:pt x="228076" y="2855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90654" y="4624509"/>
              <a:ext cx="252335" cy="25233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082965" y="4501725"/>
              <a:ext cx="1983105" cy="391795"/>
            </a:xfrm>
            <a:custGeom>
              <a:avLst/>
              <a:gdLst/>
              <a:ahLst/>
              <a:cxnLst/>
              <a:rect l="l" t="t" r="r" b="b"/>
              <a:pathLst>
                <a:path w="1983104" h="391795">
                  <a:moveTo>
                    <a:pt x="1276616" y="248958"/>
                  </a:moveTo>
                  <a:lnTo>
                    <a:pt x="1269339" y="203835"/>
                  </a:lnTo>
                  <a:lnTo>
                    <a:pt x="1249070" y="164642"/>
                  </a:lnTo>
                  <a:lnTo>
                    <a:pt x="1248067" y="163652"/>
                  </a:lnTo>
                  <a:lnTo>
                    <a:pt x="1248067" y="248958"/>
                  </a:lnTo>
                  <a:lnTo>
                    <a:pt x="1239088" y="293408"/>
                  </a:lnTo>
                  <a:lnTo>
                    <a:pt x="1214615" y="329717"/>
                  </a:lnTo>
                  <a:lnTo>
                    <a:pt x="1178306" y="354190"/>
                  </a:lnTo>
                  <a:lnTo>
                    <a:pt x="1133856" y="363169"/>
                  </a:lnTo>
                  <a:lnTo>
                    <a:pt x="1089393" y="354190"/>
                  </a:lnTo>
                  <a:lnTo>
                    <a:pt x="1053096" y="329717"/>
                  </a:lnTo>
                  <a:lnTo>
                    <a:pt x="1028611" y="293408"/>
                  </a:lnTo>
                  <a:lnTo>
                    <a:pt x="1019644" y="248958"/>
                  </a:lnTo>
                  <a:lnTo>
                    <a:pt x="1028611" y="204508"/>
                  </a:lnTo>
                  <a:lnTo>
                    <a:pt x="1053096" y="168198"/>
                  </a:lnTo>
                  <a:lnTo>
                    <a:pt x="1089393" y="143713"/>
                  </a:lnTo>
                  <a:lnTo>
                    <a:pt x="1133856" y="134747"/>
                  </a:lnTo>
                  <a:lnTo>
                    <a:pt x="1178306" y="143713"/>
                  </a:lnTo>
                  <a:lnTo>
                    <a:pt x="1214615" y="168198"/>
                  </a:lnTo>
                  <a:lnTo>
                    <a:pt x="1239088" y="204508"/>
                  </a:lnTo>
                  <a:lnTo>
                    <a:pt x="1248067" y="248958"/>
                  </a:lnTo>
                  <a:lnTo>
                    <a:pt x="1248067" y="163652"/>
                  </a:lnTo>
                  <a:lnTo>
                    <a:pt x="1219161" y="134747"/>
                  </a:lnTo>
                  <a:lnTo>
                    <a:pt x="1218158" y="133743"/>
                  </a:lnTo>
                  <a:lnTo>
                    <a:pt x="1178966" y="113474"/>
                  </a:lnTo>
                  <a:lnTo>
                    <a:pt x="1133856" y="106184"/>
                  </a:lnTo>
                  <a:lnTo>
                    <a:pt x="1088732" y="113474"/>
                  </a:lnTo>
                  <a:lnTo>
                    <a:pt x="1049540" y="133743"/>
                  </a:lnTo>
                  <a:lnTo>
                    <a:pt x="1018641" y="164642"/>
                  </a:lnTo>
                  <a:lnTo>
                    <a:pt x="998372" y="203835"/>
                  </a:lnTo>
                  <a:lnTo>
                    <a:pt x="991082" y="248958"/>
                  </a:lnTo>
                  <a:lnTo>
                    <a:pt x="998372" y="294081"/>
                  </a:lnTo>
                  <a:lnTo>
                    <a:pt x="1018641" y="333260"/>
                  </a:lnTo>
                  <a:lnTo>
                    <a:pt x="1049540" y="364172"/>
                  </a:lnTo>
                  <a:lnTo>
                    <a:pt x="1088732" y="384441"/>
                  </a:lnTo>
                  <a:lnTo>
                    <a:pt x="1133856" y="391718"/>
                  </a:lnTo>
                  <a:lnTo>
                    <a:pt x="1178966" y="384441"/>
                  </a:lnTo>
                  <a:lnTo>
                    <a:pt x="1218158" y="364172"/>
                  </a:lnTo>
                  <a:lnTo>
                    <a:pt x="1219161" y="363169"/>
                  </a:lnTo>
                  <a:lnTo>
                    <a:pt x="1249070" y="333260"/>
                  </a:lnTo>
                  <a:lnTo>
                    <a:pt x="1269339" y="294081"/>
                  </a:lnTo>
                  <a:lnTo>
                    <a:pt x="1276616" y="248958"/>
                  </a:lnTo>
                  <a:close/>
                </a:path>
                <a:path w="1983104" h="391795">
                  <a:moveTo>
                    <a:pt x="1982762" y="38404"/>
                  </a:moveTo>
                  <a:lnTo>
                    <a:pt x="1974367" y="34798"/>
                  </a:lnTo>
                  <a:lnTo>
                    <a:pt x="1902714" y="4102"/>
                  </a:lnTo>
                  <a:lnTo>
                    <a:pt x="1902714" y="40805"/>
                  </a:lnTo>
                  <a:lnTo>
                    <a:pt x="1902663" y="41871"/>
                  </a:lnTo>
                  <a:lnTo>
                    <a:pt x="1902663" y="37604"/>
                  </a:lnTo>
                  <a:lnTo>
                    <a:pt x="1902714" y="40805"/>
                  </a:lnTo>
                  <a:lnTo>
                    <a:pt x="1902714" y="4102"/>
                  </a:lnTo>
                  <a:lnTo>
                    <a:pt x="1893150" y="0"/>
                  </a:lnTo>
                  <a:lnTo>
                    <a:pt x="1894306" y="2400"/>
                  </a:lnTo>
                  <a:lnTo>
                    <a:pt x="1895398" y="4800"/>
                  </a:lnTo>
                  <a:lnTo>
                    <a:pt x="1902612" y="34798"/>
                  </a:lnTo>
                  <a:lnTo>
                    <a:pt x="0" y="34798"/>
                  </a:lnTo>
                  <a:lnTo>
                    <a:pt x="0" y="41998"/>
                  </a:lnTo>
                  <a:lnTo>
                    <a:pt x="1902650" y="41998"/>
                  </a:lnTo>
                  <a:lnTo>
                    <a:pt x="1902599" y="43205"/>
                  </a:lnTo>
                  <a:lnTo>
                    <a:pt x="1893150" y="76809"/>
                  </a:lnTo>
                  <a:lnTo>
                    <a:pt x="1974354" y="41998"/>
                  </a:lnTo>
                  <a:lnTo>
                    <a:pt x="1982762" y="38404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98959" y="971632"/>
              <a:ext cx="832485" cy="2521585"/>
            </a:xfrm>
            <a:custGeom>
              <a:avLst/>
              <a:gdLst/>
              <a:ahLst/>
              <a:cxnLst/>
              <a:rect l="l" t="t" r="r" b="b"/>
              <a:pathLst>
                <a:path w="832485" h="2521585">
                  <a:moveTo>
                    <a:pt x="121503" y="1870487"/>
                  </a:moveTo>
                  <a:lnTo>
                    <a:pt x="117647" y="1878919"/>
                  </a:lnTo>
                  <a:lnTo>
                    <a:pt x="0" y="2514229"/>
                  </a:lnTo>
                  <a:lnTo>
                    <a:pt x="37461" y="2521170"/>
                  </a:lnTo>
                  <a:lnTo>
                    <a:pt x="153547" y="1894291"/>
                  </a:lnTo>
                  <a:lnTo>
                    <a:pt x="151253" y="1894291"/>
                  </a:lnTo>
                  <a:lnTo>
                    <a:pt x="121503" y="1870487"/>
                  </a:lnTo>
                  <a:close/>
                </a:path>
                <a:path w="832485" h="2521585">
                  <a:moveTo>
                    <a:pt x="121503" y="1870487"/>
                  </a:moveTo>
                  <a:lnTo>
                    <a:pt x="151253" y="1894291"/>
                  </a:lnTo>
                  <a:lnTo>
                    <a:pt x="154238" y="1890559"/>
                  </a:lnTo>
                  <a:lnTo>
                    <a:pt x="155108" y="1885859"/>
                  </a:lnTo>
                  <a:lnTo>
                    <a:pt x="121503" y="1870487"/>
                  </a:lnTo>
                  <a:close/>
                </a:path>
                <a:path w="832485" h="2521585">
                  <a:moveTo>
                    <a:pt x="154238" y="1890559"/>
                  </a:moveTo>
                  <a:lnTo>
                    <a:pt x="151253" y="1894291"/>
                  </a:lnTo>
                  <a:lnTo>
                    <a:pt x="153547" y="1894291"/>
                  </a:lnTo>
                  <a:lnTo>
                    <a:pt x="154238" y="1890559"/>
                  </a:lnTo>
                  <a:close/>
                </a:path>
                <a:path w="832485" h="2521585">
                  <a:moveTo>
                    <a:pt x="338996" y="1598623"/>
                  </a:moveTo>
                  <a:lnTo>
                    <a:pt x="121503" y="1870487"/>
                  </a:lnTo>
                  <a:lnTo>
                    <a:pt x="155108" y="1885859"/>
                  </a:lnTo>
                  <a:lnTo>
                    <a:pt x="154238" y="1890559"/>
                  </a:lnTo>
                  <a:lnTo>
                    <a:pt x="370867" y="1619777"/>
                  </a:lnTo>
                  <a:lnTo>
                    <a:pt x="374064" y="1613898"/>
                  </a:lnTo>
                  <a:lnTo>
                    <a:pt x="337920" y="1601852"/>
                  </a:lnTo>
                  <a:lnTo>
                    <a:pt x="338996" y="1598623"/>
                  </a:lnTo>
                  <a:close/>
                </a:path>
                <a:path w="832485" h="2521585">
                  <a:moveTo>
                    <a:pt x="121503" y="1870487"/>
                  </a:moveTo>
                  <a:lnTo>
                    <a:pt x="118518" y="1874221"/>
                  </a:lnTo>
                  <a:lnTo>
                    <a:pt x="117647" y="1878919"/>
                  </a:lnTo>
                  <a:lnTo>
                    <a:pt x="121503" y="1870487"/>
                  </a:lnTo>
                  <a:close/>
                </a:path>
                <a:path w="832485" h="2521585">
                  <a:moveTo>
                    <a:pt x="374064" y="1613898"/>
                  </a:moveTo>
                  <a:lnTo>
                    <a:pt x="370867" y="1619777"/>
                  </a:lnTo>
                  <a:lnTo>
                    <a:pt x="372987" y="1617127"/>
                  </a:lnTo>
                  <a:lnTo>
                    <a:pt x="374064" y="1613898"/>
                  </a:lnTo>
                  <a:close/>
                </a:path>
                <a:path w="832485" h="2521585">
                  <a:moveTo>
                    <a:pt x="341116" y="1595973"/>
                  </a:moveTo>
                  <a:lnTo>
                    <a:pt x="338996" y="1598623"/>
                  </a:lnTo>
                  <a:lnTo>
                    <a:pt x="337920" y="1601852"/>
                  </a:lnTo>
                  <a:lnTo>
                    <a:pt x="374064" y="1613898"/>
                  </a:lnTo>
                  <a:lnTo>
                    <a:pt x="341116" y="1595973"/>
                  </a:lnTo>
                  <a:close/>
                </a:path>
                <a:path w="832485" h="2521585">
                  <a:moveTo>
                    <a:pt x="380039" y="1595973"/>
                  </a:moveTo>
                  <a:lnTo>
                    <a:pt x="341116" y="1595973"/>
                  </a:lnTo>
                  <a:lnTo>
                    <a:pt x="374064" y="1613898"/>
                  </a:lnTo>
                  <a:lnTo>
                    <a:pt x="380039" y="1595973"/>
                  </a:lnTo>
                  <a:close/>
                </a:path>
                <a:path w="832485" h="2521585">
                  <a:moveTo>
                    <a:pt x="440030" y="1295535"/>
                  </a:moveTo>
                  <a:lnTo>
                    <a:pt x="338996" y="1598623"/>
                  </a:lnTo>
                  <a:lnTo>
                    <a:pt x="341116" y="1595973"/>
                  </a:lnTo>
                  <a:lnTo>
                    <a:pt x="380039" y="1595973"/>
                  </a:lnTo>
                  <a:lnTo>
                    <a:pt x="475885" y="1308437"/>
                  </a:lnTo>
                  <a:lnTo>
                    <a:pt x="440030" y="1295535"/>
                  </a:lnTo>
                  <a:close/>
                </a:path>
                <a:path w="832485" h="2521585">
                  <a:moveTo>
                    <a:pt x="440030" y="1295535"/>
                  </a:moveTo>
                  <a:lnTo>
                    <a:pt x="475879" y="1308437"/>
                  </a:lnTo>
                  <a:lnTo>
                    <a:pt x="476027" y="1308009"/>
                  </a:lnTo>
                  <a:lnTo>
                    <a:pt x="440030" y="1295535"/>
                  </a:lnTo>
                  <a:close/>
                </a:path>
                <a:path w="832485" h="2521585">
                  <a:moveTo>
                    <a:pt x="789484" y="324831"/>
                  </a:moveTo>
                  <a:lnTo>
                    <a:pt x="440030" y="1295535"/>
                  </a:lnTo>
                  <a:lnTo>
                    <a:pt x="476027" y="1308009"/>
                  </a:lnTo>
                  <a:lnTo>
                    <a:pt x="475959" y="1308215"/>
                  </a:lnTo>
                  <a:lnTo>
                    <a:pt x="827014" y="333061"/>
                  </a:lnTo>
                  <a:lnTo>
                    <a:pt x="795707" y="333061"/>
                  </a:lnTo>
                  <a:lnTo>
                    <a:pt x="789484" y="324831"/>
                  </a:lnTo>
                  <a:close/>
                </a:path>
                <a:path w="832485" h="2521585">
                  <a:moveTo>
                    <a:pt x="826098" y="310085"/>
                  </a:moveTo>
                  <a:lnTo>
                    <a:pt x="792979" y="315122"/>
                  </a:lnTo>
                  <a:lnTo>
                    <a:pt x="789484" y="324831"/>
                  </a:lnTo>
                  <a:lnTo>
                    <a:pt x="795707" y="333061"/>
                  </a:lnTo>
                  <a:lnTo>
                    <a:pt x="826098" y="310085"/>
                  </a:lnTo>
                  <a:close/>
                </a:path>
                <a:path w="832485" h="2521585">
                  <a:moveTo>
                    <a:pt x="826098" y="310085"/>
                  </a:moveTo>
                  <a:lnTo>
                    <a:pt x="795707" y="333061"/>
                  </a:lnTo>
                  <a:lnTo>
                    <a:pt x="827014" y="333061"/>
                  </a:lnTo>
                  <a:lnTo>
                    <a:pt x="828827" y="328025"/>
                  </a:lnTo>
                  <a:lnTo>
                    <a:pt x="826098" y="310085"/>
                  </a:lnTo>
                  <a:close/>
                </a:path>
                <a:path w="832485" h="2521585">
                  <a:moveTo>
                    <a:pt x="826098" y="310085"/>
                  </a:moveTo>
                  <a:lnTo>
                    <a:pt x="828827" y="328025"/>
                  </a:lnTo>
                  <a:lnTo>
                    <a:pt x="832322" y="318315"/>
                  </a:lnTo>
                  <a:lnTo>
                    <a:pt x="826098" y="310085"/>
                  </a:lnTo>
                  <a:close/>
                </a:path>
                <a:path w="832485" h="2521585">
                  <a:moveTo>
                    <a:pt x="727058" y="179100"/>
                  </a:moveTo>
                  <a:lnTo>
                    <a:pt x="696669" y="202077"/>
                  </a:lnTo>
                  <a:lnTo>
                    <a:pt x="789484" y="324831"/>
                  </a:lnTo>
                  <a:lnTo>
                    <a:pt x="792979" y="315122"/>
                  </a:lnTo>
                  <a:lnTo>
                    <a:pt x="826098" y="310085"/>
                  </a:lnTo>
                  <a:lnTo>
                    <a:pt x="727058" y="179100"/>
                  </a:lnTo>
                  <a:close/>
                </a:path>
                <a:path w="832485" h="2521585">
                  <a:moveTo>
                    <a:pt x="567758" y="0"/>
                  </a:moveTo>
                  <a:lnTo>
                    <a:pt x="637433" y="281660"/>
                  </a:lnTo>
                  <a:lnTo>
                    <a:pt x="641047" y="274594"/>
                  </a:lnTo>
                  <a:lnTo>
                    <a:pt x="644791" y="267703"/>
                  </a:lnTo>
                  <a:lnTo>
                    <a:pt x="670096" y="230101"/>
                  </a:lnTo>
                  <a:lnTo>
                    <a:pt x="696669" y="202077"/>
                  </a:lnTo>
                  <a:lnTo>
                    <a:pt x="633397" y="118397"/>
                  </a:lnTo>
                  <a:lnTo>
                    <a:pt x="663788" y="95421"/>
                  </a:lnTo>
                  <a:lnTo>
                    <a:pt x="734993" y="95421"/>
                  </a:lnTo>
                  <a:lnTo>
                    <a:pt x="567758" y="0"/>
                  </a:lnTo>
                  <a:close/>
                </a:path>
                <a:path w="832485" h="2521585">
                  <a:moveTo>
                    <a:pt x="663788" y="95421"/>
                  </a:moveTo>
                  <a:lnTo>
                    <a:pt x="633397" y="118397"/>
                  </a:lnTo>
                  <a:lnTo>
                    <a:pt x="696669" y="202077"/>
                  </a:lnTo>
                  <a:lnTo>
                    <a:pt x="700242" y="198907"/>
                  </a:lnTo>
                  <a:lnTo>
                    <a:pt x="705740" y="194331"/>
                  </a:lnTo>
                  <a:lnTo>
                    <a:pt x="711370" y="189936"/>
                  </a:lnTo>
                  <a:lnTo>
                    <a:pt x="717137" y="185717"/>
                  </a:lnTo>
                  <a:lnTo>
                    <a:pt x="723037" y="181674"/>
                  </a:lnTo>
                  <a:lnTo>
                    <a:pt x="727058" y="179100"/>
                  </a:lnTo>
                  <a:lnTo>
                    <a:pt x="663788" y="95421"/>
                  </a:lnTo>
                  <a:close/>
                </a:path>
                <a:path w="832485" h="2521585">
                  <a:moveTo>
                    <a:pt x="734993" y="95421"/>
                  </a:moveTo>
                  <a:lnTo>
                    <a:pt x="663788" y="95421"/>
                  </a:lnTo>
                  <a:lnTo>
                    <a:pt x="727058" y="179100"/>
                  </a:lnTo>
                  <a:lnTo>
                    <a:pt x="729071" y="177811"/>
                  </a:lnTo>
                  <a:lnTo>
                    <a:pt x="735242" y="174128"/>
                  </a:lnTo>
                  <a:lnTo>
                    <a:pt x="775083" y="155754"/>
                  </a:lnTo>
                  <a:lnTo>
                    <a:pt x="811989" y="145342"/>
                  </a:lnTo>
                  <a:lnTo>
                    <a:pt x="819773" y="143795"/>
                  </a:lnTo>
                  <a:lnTo>
                    <a:pt x="734993" y="95421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5995" y="3095067"/>
              <a:ext cx="252335" cy="25233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309398" y="307846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65" y="0"/>
                  </a:moveTo>
                  <a:lnTo>
                    <a:pt x="97645" y="7279"/>
                  </a:lnTo>
                  <a:lnTo>
                    <a:pt x="58455" y="27549"/>
                  </a:lnTo>
                  <a:lnTo>
                    <a:pt x="27549" y="58455"/>
                  </a:lnTo>
                  <a:lnTo>
                    <a:pt x="7279" y="97645"/>
                  </a:lnTo>
                  <a:lnTo>
                    <a:pt x="0" y="142764"/>
                  </a:lnTo>
                  <a:lnTo>
                    <a:pt x="7279" y="187883"/>
                  </a:lnTo>
                  <a:lnTo>
                    <a:pt x="27549" y="227073"/>
                  </a:lnTo>
                  <a:lnTo>
                    <a:pt x="58455" y="257980"/>
                  </a:lnTo>
                  <a:lnTo>
                    <a:pt x="97645" y="278250"/>
                  </a:lnTo>
                  <a:lnTo>
                    <a:pt x="142765" y="285530"/>
                  </a:lnTo>
                  <a:lnTo>
                    <a:pt x="187885" y="278250"/>
                  </a:lnTo>
                  <a:lnTo>
                    <a:pt x="227074" y="257980"/>
                  </a:lnTo>
                  <a:lnTo>
                    <a:pt x="228077" y="256978"/>
                  </a:lnTo>
                  <a:lnTo>
                    <a:pt x="142765" y="256978"/>
                  </a:lnTo>
                  <a:lnTo>
                    <a:pt x="98312" y="248001"/>
                  </a:lnTo>
                  <a:lnTo>
                    <a:pt x="62007" y="223521"/>
                  </a:lnTo>
                  <a:lnTo>
                    <a:pt x="37528" y="187217"/>
                  </a:lnTo>
                  <a:lnTo>
                    <a:pt x="28552" y="142764"/>
                  </a:lnTo>
                  <a:lnTo>
                    <a:pt x="37528" y="98311"/>
                  </a:lnTo>
                  <a:lnTo>
                    <a:pt x="62007" y="62007"/>
                  </a:lnTo>
                  <a:lnTo>
                    <a:pt x="98312" y="37527"/>
                  </a:lnTo>
                  <a:lnTo>
                    <a:pt x="142765" y="28550"/>
                  </a:lnTo>
                  <a:lnTo>
                    <a:pt x="228076" y="28550"/>
                  </a:lnTo>
                  <a:lnTo>
                    <a:pt x="227074" y="27549"/>
                  </a:lnTo>
                  <a:lnTo>
                    <a:pt x="187885" y="7279"/>
                  </a:lnTo>
                  <a:lnTo>
                    <a:pt x="142765" y="0"/>
                  </a:lnTo>
                  <a:close/>
                </a:path>
                <a:path w="285750" h="285750">
                  <a:moveTo>
                    <a:pt x="228076" y="28550"/>
                  </a:moveTo>
                  <a:lnTo>
                    <a:pt x="142765" y="28550"/>
                  </a:lnTo>
                  <a:lnTo>
                    <a:pt x="187218" y="37527"/>
                  </a:lnTo>
                  <a:lnTo>
                    <a:pt x="223522" y="62007"/>
                  </a:lnTo>
                  <a:lnTo>
                    <a:pt x="248001" y="98311"/>
                  </a:lnTo>
                  <a:lnTo>
                    <a:pt x="256978" y="142764"/>
                  </a:lnTo>
                  <a:lnTo>
                    <a:pt x="248001" y="187217"/>
                  </a:lnTo>
                  <a:lnTo>
                    <a:pt x="223522" y="223521"/>
                  </a:lnTo>
                  <a:lnTo>
                    <a:pt x="187218" y="248001"/>
                  </a:lnTo>
                  <a:lnTo>
                    <a:pt x="142765" y="256978"/>
                  </a:lnTo>
                  <a:lnTo>
                    <a:pt x="228077" y="256978"/>
                  </a:lnTo>
                  <a:lnTo>
                    <a:pt x="257981" y="227073"/>
                  </a:lnTo>
                  <a:lnTo>
                    <a:pt x="278250" y="187883"/>
                  </a:lnTo>
                  <a:lnTo>
                    <a:pt x="285530" y="142764"/>
                  </a:lnTo>
                  <a:lnTo>
                    <a:pt x="278250" y="97645"/>
                  </a:lnTo>
                  <a:lnTo>
                    <a:pt x="257981" y="58455"/>
                  </a:lnTo>
                  <a:lnTo>
                    <a:pt x="228076" y="28550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28744" y="5466777"/>
              <a:ext cx="1896110" cy="845185"/>
            </a:xfrm>
            <a:custGeom>
              <a:avLst/>
              <a:gdLst/>
              <a:ahLst/>
              <a:cxnLst/>
              <a:rect l="l" t="t" r="r" b="b"/>
              <a:pathLst>
                <a:path w="1896109" h="845185">
                  <a:moveTo>
                    <a:pt x="1895612" y="845189"/>
                  </a:moveTo>
                  <a:lnTo>
                    <a:pt x="0" y="0"/>
                  </a:lnTo>
                </a:path>
              </a:pathLst>
            </a:custGeom>
            <a:ln w="38098">
              <a:solidFill>
                <a:srgbClr val="C75D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38025" y="5767675"/>
              <a:ext cx="1696085" cy="1266825"/>
            </a:xfrm>
            <a:custGeom>
              <a:avLst/>
              <a:gdLst/>
              <a:ahLst/>
              <a:cxnLst/>
              <a:rect l="l" t="t" r="r" b="b"/>
              <a:pathLst>
                <a:path w="1696084" h="1266825">
                  <a:moveTo>
                    <a:pt x="1695509" y="0"/>
                  </a:moveTo>
                  <a:lnTo>
                    <a:pt x="0" y="0"/>
                  </a:lnTo>
                  <a:lnTo>
                    <a:pt x="0" y="1266400"/>
                  </a:lnTo>
                  <a:lnTo>
                    <a:pt x="1695509" y="1266400"/>
                  </a:lnTo>
                  <a:lnTo>
                    <a:pt x="16955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82468" y="6067476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507" y="0"/>
                  </a:lnTo>
                </a:path>
              </a:pathLst>
            </a:custGeom>
            <a:ln w="74631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81268" y="6208728"/>
              <a:ext cx="521761" cy="16074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081268" y="6208728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70" h="161289">
                  <a:moveTo>
                    <a:pt x="521761" y="0"/>
                  </a:moveTo>
                  <a:lnTo>
                    <a:pt x="0" y="0"/>
                  </a:lnTo>
                  <a:lnTo>
                    <a:pt x="0" y="160747"/>
                  </a:lnTo>
                  <a:lnTo>
                    <a:pt x="521761" y="160747"/>
                  </a:lnTo>
                  <a:lnTo>
                    <a:pt x="521761" y="0"/>
                  </a:lnTo>
                  <a:close/>
                </a:path>
              </a:pathLst>
            </a:custGeom>
            <a:solidFill>
              <a:srgbClr val="FAC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081268" y="6208728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70" h="161289">
                  <a:moveTo>
                    <a:pt x="0" y="0"/>
                  </a:moveTo>
                  <a:lnTo>
                    <a:pt x="521761" y="0"/>
                  </a:lnTo>
                  <a:lnTo>
                    <a:pt x="521761" y="160747"/>
                  </a:lnTo>
                  <a:lnTo>
                    <a:pt x="0" y="1607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81285" y="6208738"/>
              <a:ext cx="521970" cy="161290"/>
            </a:xfrm>
            <a:custGeom>
              <a:avLst/>
              <a:gdLst/>
              <a:ahLst/>
              <a:cxnLst/>
              <a:rect l="l" t="t" r="r" b="b"/>
              <a:pathLst>
                <a:path w="521970" h="161289">
                  <a:moveTo>
                    <a:pt x="0" y="0"/>
                  </a:moveTo>
                  <a:lnTo>
                    <a:pt x="521763" y="0"/>
                  </a:lnTo>
                  <a:lnTo>
                    <a:pt x="521763" y="160747"/>
                  </a:lnTo>
                  <a:lnTo>
                    <a:pt x="0" y="160747"/>
                  </a:lnTo>
                  <a:lnTo>
                    <a:pt x="0" y="0"/>
                  </a:lnTo>
                  <a:close/>
                </a:path>
              </a:pathLst>
            </a:custGeom>
            <a:ln w="13368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76068" y="6458075"/>
              <a:ext cx="227329" cy="257175"/>
            </a:xfrm>
            <a:custGeom>
              <a:avLst/>
              <a:gdLst/>
              <a:ahLst/>
              <a:cxnLst/>
              <a:rect l="l" t="t" r="r" b="b"/>
              <a:pathLst>
                <a:path w="227329" h="257175">
                  <a:moveTo>
                    <a:pt x="190058" y="0"/>
                  </a:moveTo>
                  <a:lnTo>
                    <a:pt x="36899" y="0"/>
                  </a:lnTo>
                  <a:lnTo>
                    <a:pt x="22571" y="2911"/>
                  </a:lnTo>
                  <a:lnTo>
                    <a:pt x="10838" y="10838"/>
                  </a:lnTo>
                  <a:lnTo>
                    <a:pt x="2911" y="22571"/>
                  </a:lnTo>
                  <a:lnTo>
                    <a:pt x="0" y="36899"/>
                  </a:lnTo>
                  <a:lnTo>
                    <a:pt x="0" y="219881"/>
                  </a:lnTo>
                  <a:lnTo>
                    <a:pt x="2911" y="234209"/>
                  </a:lnTo>
                  <a:lnTo>
                    <a:pt x="10838" y="245942"/>
                  </a:lnTo>
                  <a:lnTo>
                    <a:pt x="22571" y="253869"/>
                  </a:lnTo>
                  <a:lnTo>
                    <a:pt x="36899" y="256781"/>
                  </a:lnTo>
                  <a:lnTo>
                    <a:pt x="190058" y="256781"/>
                  </a:lnTo>
                  <a:lnTo>
                    <a:pt x="204386" y="253869"/>
                  </a:lnTo>
                  <a:lnTo>
                    <a:pt x="216120" y="245942"/>
                  </a:lnTo>
                  <a:lnTo>
                    <a:pt x="224047" y="234209"/>
                  </a:lnTo>
                  <a:lnTo>
                    <a:pt x="226959" y="219881"/>
                  </a:lnTo>
                  <a:lnTo>
                    <a:pt x="226959" y="36899"/>
                  </a:lnTo>
                  <a:lnTo>
                    <a:pt x="224047" y="22571"/>
                  </a:lnTo>
                  <a:lnTo>
                    <a:pt x="216120" y="10838"/>
                  </a:lnTo>
                  <a:lnTo>
                    <a:pt x="204386" y="2911"/>
                  </a:lnTo>
                  <a:lnTo>
                    <a:pt x="1900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9275" y="6488768"/>
              <a:ext cx="200126" cy="19545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74153" y="6800849"/>
              <a:ext cx="228876" cy="19576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81268" y="5798843"/>
              <a:ext cx="521970" cy="168275"/>
            </a:xfrm>
            <a:custGeom>
              <a:avLst/>
              <a:gdLst/>
              <a:ahLst/>
              <a:cxnLst/>
              <a:rect l="l" t="t" r="r" b="b"/>
              <a:pathLst>
                <a:path w="521970" h="168275">
                  <a:moveTo>
                    <a:pt x="325857" y="0"/>
                  </a:moveTo>
                  <a:lnTo>
                    <a:pt x="340207" y="36730"/>
                  </a:lnTo>
                  <a:lnTo>
                    <a:pt x="346765" y="78710"/>
                  </a:lnTo>
                  <a:lnTo>
                    <a:pt x="346765" y="89208"/>
                  </a:lnTo>
                  <a:lnTo>
                    <a:pt x="340207" y="131187"/>
                  </a:lnTo>
                  <a:lnTo>
                    <a:pt x="325857" y="167918"/>
                  </a:lnTo>
                  <a:lnTo>
                    <a:pt x="489111" y="97952"/>
                  </a:lnTo>
                  <a:lnTo>
                    <a:pt x="423310" y="97952"/>
                  </a:lnTo>
                  <a:lnTo>
                    <a:pt x="423310" y="69965"/>
                  </a:lnTo>
                  <a:lnTo>
                    <a:pt x="489109" y="69965"/>
                  </a:lnTo>
                  <a:lnTo>
                    <a:pt x="325857" y="0"/>
                  </a:lnTo>
                  <a:close/>
                </a:path>
                <a:path w="521970" h="168275">
                  <a:moveTo>
                    <a:pt x="346244" y="69965"/>
                  </a:moveTo>
                  <a:lnTo>
                    <a:pt x="0" y="69965"/>
                  </a:lnTo>
                  <a:lnTo>
                    <a:pt x="0" y="97952"/>
                  </a:lnTo>
                  <a:lnTo>
                    <a:pt x="346244" y="97952"/>
                  </a:lnTo>
                  <a:lnTo>
                    <a:pt x="346518" y="94453"/>
                  </a:lnTo>
                  <a:lnTo>
                    <a:pt x="346765" y="89208"/>
                  </a:lnTo>
                  <a:lnTo>
                    <a:pt x="346765" y="78710"/>
                  </a:lnTo>
                  <a:lnTo>
                    <a:pt x="346518" y="73465"/>
                  </a:lnTo>
                  <a:lnTo>
                    <a:pt x="346244" y="69965"/>
                  </a:lnTo>
                  <a:close/>
                </a:path>
                <a:path w="521970" h="168275">
                  <a:moveTo>
                    <a:pt x="489109" y="69965"/>
                  </a:moveTo>
                  <a:lnTo>
                    <a:pt x="423310" y="69965"/>
                  </a:lnTo>
                  <a:lnTo>
                    <a:pt x="423310" y="97952"/>
                  </a:lnTo>
                  <a:lnTo>
                    <a:pt x="489111" y="97952"/>
                  </a:lnTo>
                  <a:lnTo>
                    <a:pt x="521761" y="83959"/>
                  </a:lnTo>
                  <a:lnTo>
                    <a:pt x="489109" y="69965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15735" y="5955883"/>
              <a:ext cx="209743" cy="209739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9147363" y="386953"/>
            <a:ext cx="247015" cy="342900"/>
            <a:chOff x="9554089" y="151851"/>
            <a:chExt cx="247015" cy="342900"/>
          </a:xfrm>
        </p:grpSpPr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74530" y="151851"/>
              <a:ext cx="200469" cy="9984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54089" y="254840"/>
              <a:ext cx="246854" cy="2397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8555" y="279209"/>
              <a:ext cx="148586" cy="14543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1608" y="381408"/>
              <a:ext cx="76254" cy="72327"/>
            </a:xfrm>
            <a:prstGeom prst="rect">
              <a:avLst/>
            </a:prstGeom>
          </p:spPr>
        </p:pic>
      </p:grpSp>
      <p:sp>
        <p:nvSpPr>
          <p:cNvPr id="86" name="object 86"/>
          <p:cNvSpPr/>
          <p:nvPr/>
        </p:nvSpPr>
        <p:spPr>
          <a:xfrm>
            <a:off x="681702" y="900860"/>
            <a:ext cx="8460105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597" y="0"/>
                </a:lnTo>
              </a:path>
            </a:pathLst>
          </a:custGeom>
          <a:ln w="7199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038024" y="5767675"/>
            <a:ext cx="1696085" cy="1266825"/>
          </a:xfrm>
          <a:prstGeom prst="rect">
            <a:avLst/>
          </a:prstGeom>
          <a:ln w="3175">
            <a:solidFill>
              <a:srgbClr val="90D8F6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640"/>
              </a:spcBef>
            </a:pPr>
            <a:r>
              <a:rPr sz="700" b="1" spc="-30" dirty="0">
                <a:solidFill>
                  <a:srgbClr val="373334"/>
                </a:solidFill>
                <a:latin typeface="Trebuchet MS"/>
                <a:cs typeface="Trebuchet MS"/>
              </a:rPr>
              <a:t>ITINERÁRIO </a:t>
            </a:r>
            <a:r>
              <a:rPr sz="700" b="1" spc="-25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7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  <a:spcBef>
                <a:spcPts val="475"/>
              </a:spcBef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ES</a:t>
            </a: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ACIONAMENTO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INTERDI</a:t>
            </a:r>
            <a:r>
              <a:rPr sz="700" b="1" spc="-80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ADA</a:t>
            </a:r>
            <a:endParaRPr sz="700">
              <a:latin typeface="Trebuchet MS"/>
              <a:cs typeface="Trebuchet MS"/>
            </a:endParaRPr>
          </a:p>
          <a:p>
            <a:pPr marL="616585" marR="380365">
              <a:lnSpc>
                <a:spcPts val="2550"/>
              </a:lnSpc>
              <a:spcBef>
                <a:spcPts val="85"/>
              </a:spcBef>
            </a:pP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20" dirty="0">
                <a:solidFill>
                  <a:srgbClr val="373334"/>
                </a:solidFill>
                <a:latin typeface="Trebuchet MS"/>
                <a:cs typeface="Trebuchet MS"/>
              </a:rPr>
              <a:t>ÔNIBUS  </a:t>
            </a: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 DE 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648062" y="2364367"/>
            <a:ext cx="1876425" cy="490855"/>
            <a:chOff x="5648062" y="2364367"/>
            <a:chExt cx="1876425" cy="490855"/>
          </a:xfrm>
        </p:grpSpPr>
        <p:sp>
          <p:nvSpPr>
            <p:cNvPr id="89" name="object 89"/>
            <p:cNvSpPr/>
            <p:nvPr/>
          </p:nvSpPr>
          <p:spPr>
            <a:xfrm>
              <a:off x="5648062" y="2535185"/>
              <a:ext cx="1876425" cy="320040"/>
            </a:xfrm>
            <a:custGeom>
              <a:avLst/>
              <a:gdLst/>
              <a:ahLst/>
              <a:cxnLst/>
              <a:rect l="l" t="t" r="r" b="b"/>
              <a:pathLst>
                <a:path w="1876425" h="320039">
                  <a:moveTo>
                    <a:pt x="1691154" y="167632"/>
                  </a:moveTo>
                  <a:lnTo>
                    <a:pt x="1660154" y="190666"/>
                  </a:lnTo>
                  <a:lnTo>
                    <a:pt x="1619797" y="211293"/>
                  </a:lnTo>
                  <a:lnTo>
                    <a:pt x="1605059" y="216928"/>
                  </a:lnTo>
                  <a:lnTo>
                    <a:pt x="1876372" y="319773"/>
                  </a:lnTo>
                  <a:lnTo>
                    <a:pt x="1842958" y="240450"/>
                  </a:lnTo>
                  <a:lnTo>
                    <a:pt x="1766670" y="240450"/>
                  </a:lnTo>
                  <a:lnTo>
                    <a:pt x="1691154" y="167632"/>
                  </a:lnTo>
                  <a:close/>
                </a:path>
                <a:path w="1876425" h="320039">
                  <a:moveTo>
                    <a:pt x="1717598" y="140205"/>
                  </a:moveTo>
                  <a:lnTo>
                    <a:pt x="1691154" y="167632"/>
                  </a:lnTo>
                  <a:lnTo>
                    <a:pt x="1766670" y="240450"/>
                  </a:lnTo>
                  <a:lnTo>
                    <a:pt x="1793116" y="213025"/>
                  </a:lnTo>
                  <a:lnTo>
                    <a:pt x="1717598" y="140205"/>
                  </a:lnTo>
                  <a:close/>
                </a:path>
                <a:path w="1876425" h="320039">
                  <a:moveTo>
                    <a:pt x="1763732" y="52376"/>
                  </a:moveTo>
                  <a:lnTo>
                    <a:pt x="1749786" y="88548"/>
                  </a:lnTo>
                  <a:lnTo>
                    <a:pt x="1727751" y="126838"/>
                  </a:lnTo>
                  <a:lnTo>
                    <a:pt x="1717598" y="140205"/>
                  </a:lnTo>
                  <a:lnTo>
                    <a:pt x="1793116" y="213025"/>
                  </a:lnTo>
                  <a:lnTo>
                    <a:pt x="1766670" y="240450"/>
                  </a:lnTo>
                  <a:lnTo>
                    <a:pt x="1842958" y="240450"/>
                  </a:lnTo>
                  <a:lnTo>
                    <a:pt x="1763732" y="52376"/>
                  </a:lnTo>
                  <a:close/>
                </a:path>
                <a:path w="1876425" h="320039">
                  <a:moveTo>
                    <a:pt x="1646504" y="124576"/>
                  </a:moveTo>
                  <a:lnTo>
                    <a:pt x="1691154" y="167632"/>
                  </a:lnTo>
                  <a:lnTo>
                    <a:pt x="1694728" y="164462"/>
                  </a:lnTo>
                  <a:lnTo>
                    <a:pt x="1699926" y="159551"/>
                  </a:lnTo>
                  <a:lnTo>
                    <a:pt x="1704966" y="154486"/>
                  </a:lnTo>
                  <a:lnTo>
                    <a:pt x="1709844" y="149266"/>
                  </a:lnTo>
                  <a:lnTo>
                    <a:pt x="1714560" y="143890"/>
                  </a:lnTo>
                  <a:lnTo>
                    <a:pt x="1717598" y="140205"/>
                  </a:lnTo>
                  <a:lnTo>
                    <a:pt x="1701955" y="125121"/>
                  </a:lnTo>
                  <a:lnTo>
                    <a:pt x="1653292" y="125121"/>
                  </a:lnTo>
                  <a:lnTo>
                    <a:pt x="1646504" y="124576"/>
                  </a:lnTo>
                  <a:close/>
                </a:path>
                <a:path w="1876425" h="320039">
                  <a:moveTo>
                    <a:pt x="1668040" y="92419"/>
                  </a:moveTo>
                  <a:lnTo>
                    <a:pt x="1641595" y="119843"/>
                  </a:lnTo>
                  <a:lnTo>
                    <a:pt x="1646504" y="124576"/>
                  </a:lnTo>
                  <a:lnTo>
                    <a:pt x="1653292" y="125121"/>
                  </a:lnTo>
                  <a:lnTo>
                    <a:pt x="1668040" y="92419"/>
                  </a:lnTo>
                  <a:close/>
                </a:path>
                <a:path w="1876425" h="320039">
                  <a:moveTo>
                    <a:pt x="1668040" y="92419"/>
                  </a:moveTo>
                  <a:lnTo>
                    <a:pt x="1653292" y="125121"/>
                  </a:lnTo>
                  <a:lnTo>
                    <a:pt x="1701955" y="125121"/>
                  </a:lnTo>
                  <a:lnTo>
                    <a:pt x="1668040" y="92419"/>
                  </a:lnTo>
                  <a:close/>
                </a:path>
                <a:path w="1876425" h="320039">
                  <a:moveTo>
                    <a:pt x="572302" y="100"/>
                  </a:moveTo>
                  <a:lnTo>
                    <a:pt x="571834" y="38108"/>
                  </a:lnTo>
                  <a:lnTo>
                    <a:pt x="570521" y="38181"/>
                  </a:lnTo>
                  <a:lnTo>
                    <a:pt x="1646504" y="124576"/>
                  </a:lnTo>
                  <a:lnTo>
                    <a:pt x="1641595" y="119843"/>
                  </a:lnTo>
                  <a:lnTo>
                    <a:pt x="1668040" y="92419"/>
                  </a:lnTo>
                  <a:lnTo>
                    <a:pt x="1656345" y="87141"/>
                  </a:lnTo>
                  <a:lnTo>
                    <a:pt x="572302" y="100"/>
                  </a:lnTo>
                  <a:close/>
                </a:path>
                <a:path w="1876425" h="320039">
                  <a:moveTo>
                    <a:pt x="1656345" y="87141"/>
                  </a:moveTo>
                  <a:lnTo>
                    <a:pt x="1668040" y="92419"/>
                  </a:lnTo>
                  <a:lnTo>
                    <a:pt x="1663134" y="87684"/>
                  </a:lnTo>
                  <a:lnTo>
                    <a:pt x="1656345" y="87141"/>
                  </a:lnTo>
                  <a:close/>
                </a:path>
                <a:path w="1876425" h="320039">
                  <a:moveTo>
                    <a:pt x="569716" y="71"/>
                  </a:moveTo>
                  <a:lnTo>
                    <a:pt x="0" y="31722"/>
                  </a:lnTo>
                  <a:lnTo>
                    <a:pt x="2115" y="69759"/>
                  </a:lnTo>
                  <a:lnTo>
                    <a:pt x="570521" y="38181"/>
                  </a:lnTo>
                  <a:lnTo>
                    <a:pt x="569249" y="38079"/>
                  </a:lnTo>
                  <a:lnTo>
                    <a:pt x="572302" y="100"/>
                  </a:lnTo>
                  <a:lnTo>
                    <a:pt x="569716" y="71"/>
                  </a:lnTo>
                  <a:close/>
                </a:path>
                <a:path w="1876425" h="320039">
                  <a:moveTo>
                    <a:pt x="572302" y="100"/>
                  </a:moveTo>
                  <a:lnTo>
                    <a:pt x="569249" y="38079"/>
                  </a:lnTo>
                  <a:lnTo>
                    <a:pt x="570521" y="38181"/>
                  </a:lnTo>
                  <a:lnTo>
                    <a:pt x="571834" y="38108"/>
                  </a:lnTo>
                  <a:lnTo>
                    <a:pt x="572302" y="100"/>
                  </a:lnTo>
                  <a:close/>
                </a:path>
                <a:path w="1876425" h="320039">
                  <a:moveTo>
                    <a:pt x="571031" y="0"/>
                  </a:moveTo>
                  <a:lnTo>
                    <a:pt x="569716" y="71"/>
                  </a:lnTo>
                  <a:lnTo>
                    <a:pt x="572302" y="100"/>
                  </a:lnTo>
                  <a:lnTo>
                    <a:pt x="571031" y="0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96864" y="2364378"/>
              <a:ext cx="1393190" cy="327025"/>
            </a:xfrm>
            <a:custGeom>
              <a:avLst/>
              <a:gdLst/>
              <a:ahLst/>
              <a:cxnLst/>
              <a:rect l="l" t="t" r="r" b="b"/>
              <a:pathLst>
                <a:path w="1393190" h="327025">
                  <a:moveTo>
                    <a:pt x="258660" y="76301"/>
                  </a:moveTo>
                  <a:lnTo>
                    <a:pt x="255346" y="59982"/>
                  </a:lnTo>
                  <a:lnTo>
                    <a:pt x="246316" y="46609"/>
                  </a:lnTo>
                  <a:lnTo>
                    <a:pt x="232943" y="37566"/>
                  </a:lnTo>
                  <a:lnTo>
                    <a:pt x="216611" y="34251"/>
                  </a:lnTo>
                  <a:lnTo>
                    <a:pt x="42049" y="34251"/>
                  </a:lnTo>
                  <a:lnTo>
                    <a:pt x="25717" y="37566"/>
                  </a:lnTo>
                  <a:lnTo>
                    <a:pt x="12344" y="46609"/>
                  </a:lnTo>
                  <a:lnTo>
                    <a:pt x="3314" y="59982"/>
                  </a:lnTo>
                  <a:lnTo>
                    <a:pt x="0" y="76301"/>
                  </a:lnTo>
                  <a:lnTo>
                    <a:pt x="0" y="284861"/>
                  </a:lnTo>
                  <a:lnTo>
                    <a:pt x="3314" y="301193"/>
                  </a:lnTo>
                  <a:lnTo>
                    <a:pt x="12344" y="314553"/>
                  </a:lnTo>
                  <a:lnTo>
                    <a:pt x="25717" y="323596"/>
                  </a:lnTo>
                  <a:lnTo>
                    <a:pt x="42049" y="326910"/>
                  </a:lnTo>
                  <a:lnTo>
                    <a:pt x="216611" y="326910"/>
                  </a:lnTo>
                  <a:lnTo>
                    <a:pt x="232943" y="323596"/>
                  </a:lnTo>
                  <a:lnTo>
                    <a:pt x="246316" y="314553"/>
                  </a:lnTo>
                  <a:lnTo>
                    <a:pt x="255346" y="301193"/>
                  </a:lnTo>
                  <a:lnTo>
                    <a:pt x="258660" y="284861"/>
                  </a:lnTo>
                  <a:lnTo>
                    <a:pt x="258660" y="76301"/>
                  </a:lnTo>
                  <a:close/>
                </a:path>
                <a:path w="1393190" h="327025">
                  <a:moveTo>
                    <a:pt x="1392669" y="42049"/>
                  </a:moveTo>
                  <a:lnTo>
                    <a:pt x="1389354" y="25717"/>
                  </a:lnTo>
                  <a:lnTo>
                    <a:pt x="1380324" y="12344"/>
                  </a:lnTo>
                  <a:lnTo>
                    <a:pt x="1366951" y="3314"/>
                  </a:lnTo>
                  <a:lnTo>
                    <a:pt x="1350619" y="0"/>
                  </a:lnTo>
                  <a:lnTo>
                    <a:pt x="1176058" y="0"/>
                  </a:lnTo>
                  <a:lnTo>
                    <a:pt x="1159725" y="3314"/>
                  </a:lnTo>
                  <a:lnTo>
                    <a:pt x="1146352" y="12344"/>
                  </a:lnTo>
                  <a:lnTo>
                    <a:pt x="1137323" y="25717"/>
                  </a:lnTo>
                  <a:lnTo>
                    <a:pt x="1134008" y="42049"/>
                  </a:lnTo>
                  <a:lnTo>
                    <a:pt x="1134008" y="250596"/>
                  </a:lnTo>
                  <a:lnTo>
                    <a:pt x="1137323" y="266928"/>
                  </a:lnTo>
                  <a:lnTo>
                    <a:pt x="1146352" y="280301"/>
                  </a:lnTo>
                  <a:lnTo>
                    <a:pt x="1159725" y="289331"/>
                  </a:lnTo>
                  <a:lnTo>
                    <a:pt x="1176058" y="292658"/>
                  </a:lnTo>
                  <a:lnTo>
                    <a:pt x="1350619" y="292658"/>
                  </a:lnTo>
                  <a:lnTo>
                    <a:pt x="1366951" y="289331"/>
                  </a:lnTo>
                  <a:lnTo>
                    <a:pt x="1380324" y="280301"/>
                  </a:lnTo>
                  <a:lnTo>
                    <a:pt x="1389354" y="266928"/>
                  </a:lnTo>
                  <a:lnTo>
                    <a:pt x="1392669" y="250596"/>
                  </a:lnTo>
                  <a:lnTo>
                    <a:pt x="1392669" y="4204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912483" y="2399026"/>
            <a:ext cx="1362710" cy="257175"/>
            <a:chOff x="5912483" y="2399026"/>
            <a:chExt cx="1362710" cy="257175"/>
          </a:xfrm>
        </p:grpSpPr>
        <p:pic>
          <p:nvPicPr>
            <p:cNvPr id="92" name="object 9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12483" y="2433285"/>
              <a:ext cx="228103" cy="22278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46553" y="2399026"/>
              <a:ext cx="228104" cy="222783"/>
            </a:xfrm>
            <a:prstGeom prst="rect">
              <a:avLst/>
            </a:prstGeom>
          </p:spPr>
        </p:pic>
      </p:grpSp>
      <p:pic>
        <p:nvPicPr>
          <p:cNvPr id="95" name="Imagem 94">
            <a:extLst>
              <a:ext uri="{FF2B5EF4-FFF2-40B4-BE49-F238E27FC236}">
                <a16:creationId xmlns:a16="http://schemas.microsoft.com/office/drawing/2014/main" id="{17994574-FDDF-9CD8-C4F6-36F23EEEEAF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36" y="221156"/>
            <a:ext cx="987034" cy="1017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0" y="492557"/>
            <a:ext cx="9223058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10" dirty="0"/>
              <a:t>POLO</a:t>
            </a:r>
            <a:r>
              <a:rPr sz="2000" spc="-105" dirty="0"/>
              <a:t> </a:t>
            </a:r>
            <a:r>
              <a:rPr sz="2000" spc="-180" dirty="0"/>
              <a:t>MULTICULTURAL</a:t>
            </a:r>
            <a:r>
              <a:rPr sz="2000" spc="-100" dirty="0"/>
              <a:t> </a:t>
            </a:r>
            <a:r>
              <a:rPr sz="2000" spc="-130" dirty="0"/>
              <a:t>PETRÓPOLIS</a:t>
            </a:r>
            <a:r>
              <a:rPr sz="2000" spc="-100" dirty="0"/>
              <a:t> </a:t>
            </a:r>
            <a:r>
              <a:rPr sz="2000" spc="-170" dirty="0"/>
              <a:t>(ATHENEU/PRAÇA)</a:t>
            </a:r>
            <a:r>
              <a:rPr sz="2000" spc="-300" dirty="0"/>
              <a:t> </a:t>
            </a:r>
            <a:r>
              <a:rPr sz="2000" spc="-120" dirty="0"/>
              <a:t>(</a:t>
            </a:r>
            <a:r>
              <a:rPr lang="pt-BR" sz="2000" spc="-120" dirty="0"/>
              <a:t>16</a:t>
            </a:r>
            <a:r>
              <a:rPr sz="2000" spc="-75" dirty="0"/>
              <a:t> </a:t>
            </a:r>
            <a:r>
              <a:rPr sz="2000" spc="-140" dirty="0"/>
              <a:t>À</a:t>
            </a:r>
            <a:r>
              <a:rPr sz="2000" spc="-75" dirty="0"/>
              <a:t> </a:t>
            </a:r>
            <a:r>
              <a:rPr lang="pt-BR" sz="2000" spc="-125" dirty="0"/>
              <a:t>21</a:t>
            </a:r>
            <a:r>
              <a:rPr sz="2000" spc="-125" dirty="0"/>
              <a:t>/02)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657623" y="272819"/>
            <a:ext cx="3039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73334"/>
                </a:solidFill>
                <a:latin typeface="Trebuchet MS"/>
                <a:cs typeface="Trebuchet MS"/>
              </a:rPr>
              <a:t>PLANO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MOBILIDADE </a:t>
            </a:r>
            <a:r>
              <a:rPr sz="1400" b="1" spc="-55" dirty="0">
                <a:solidFill>
                  <a:srgbClr val="373334"/>
                </a:solidFill>
                <a:latin typeface="Trebuchet MS"/>
                <a:cs typeface="Trebuchet MS"/>
              </a:rPr>
              <a:t>-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373334"/>
                </a:solidFill>
                <a:latin typeface="Trebuchet MS"/>
                <a:cs typeface="Trebuchet MS"/>
              </a:rPr>
              <a:t>CARNAVAL</a:t>
            </a:r>
            <a:r>
              <a:rPr sz="140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20</a:t>
            </a:r>
            <a:r>
              <a:rPr lang="pt-BR" sz="1400" b="1" spc="-125" dirty="0">
                <a:solidFill>
                  <a:srgbClr val="373334"/>
                </a:solidFill>
                <a:latin typeface="Trebuchet MS"/>
                <a:cs typeface="Trebuchet MS"/>
              </a:rPr>
              <a:t>23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90685" y="386953"/>
            <a:ext cx="247015" cy="342900"/>
            <a:chOff x="9554089" y="151851"/>
            <a:chExt cx="247015" cy="342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4530" y="151851"/>
              <a:ext cx="200469" cy="99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4089" y="254840"/>
              <a:ext cx="246854" cy="2397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8555" y="279209"/>
              <a:ext cx="148586" cy="145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1608" y="381408"/>
              <a:ext cx="76254" cy="72327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81702" y="900860"/>
            <a:ext cx="8460105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597" y="0"/>
                </a:lnTo>
              </a:path>
            </a:pathLst>
          </a:custGeom>
          <a:ln w="7199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23053" y="1299725"/>
            <a:ext cx="10002164" cy="5308798"/>
            <a:chOff x="423053" y="1299725"/>
            <a:chExt cx="10002164" cy="5308798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053" y="1299725"/>
              <a:ext cx="10002164" cy="53087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3053" y="3594207"/>
              <a:ext cx="866870" cy="4225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909" y="4163331"/>
              <a:ext cx="652459" cy="1604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6563" y="2406977"/>
              <a:ext cx="4828214" cy="346573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56550" y="2406994"/>
              <a:ext cx="4828540" cy="3465829"/>
            </a:xfrm>
            <a:custGeom>
              <a:avLst/>
              <a:gdLst/>
              <a:ahLst/>
              <a:cxnLst/>
              <a:rect l="l" t="t" r="r" b="b"/>
              <a:pathLst>
                <a:path w="4828540" h="3465829">
                  <a:moveTo>
                    <a:pt x="791713" y="3426437"/>
                  </a:moveTo>
                  <a:lnTo>
                    <a:pt x="1215951" y="2371239"/>
                  </a:lnTo>
                  <a:lnTo>
                    <a:pt x="1105195" y="1991597"/>
                  </a:lnTo>
                  <a:lnTo>
                    <a:pt x="1453920" y="1081076"/>
                  </a:lnTo>
                  <a:lnTo>
                    <a:pt x="0" y="530243"/>
                  </a:lnTo>
                  <a:lnTo>
                    <a:pt x="102974" y="299728"/>
                  </a:lnTo>
                  <a:lnTo>
                    <a:pt x="1441930" y="805821"/>
                  </a:lnTo>
                  <a:lnTo>
                    <a:pt x="2532618" y="0"/>
                  </a:lnTo>
                  <a:lnTo>
                    <a:pt x="2623955" y="135708"/>
                  </a:lnTo>
                  <a:lnTo>
                    <a:pt x="1623081" y="873928"/>
                  </a:lnTo>
                  <a:lnTo>
                    <a:pt x="2671538" y="1290935"/>
                  </a:lnTo>
                  <a:lnTo>
                    <a:pt x="3274266" y="923296"/>
                  </a:lnTo>
                  <a:lnTo>
                    <a:pt x="3371012" y="1083513"/>
                  </a:lnTo>
                  <a:lnTo>
                    <a:pt x="2858277" y="1376563"/>
                  </a:lnTo>
                  <a:lnTo>
                    <a:pt x="4828201" y="2160354"/>
                  </a:lnTo>
                  <a:lnTo>
                    <a:pt x="4756936" y="2356963"/>
                  </a:lnTo>
                  <a:lnTo>
                    <a:pt x="2671253" y="1529839"/>
                  </a:lnTo>
                  <a:lnTo>
                    <a:pt x="1799172" y="1215154"/>
                  </a:lnTo>
                  <a:lnTo>
                    <a:pt x="1445160" y="2138157"/>
                  </a:lnTo>
                  <a:lnTo>
                    <a:pt x="2656104" y="2630088"/>
                  </a:lnTo>
                  <a:lnTo>
                    <a:pt x="2554747" y="2883764"/>
                  </a:lnTo>
                  <a:lnTo>
                    <a:pt x="1332761" y="2405597"/>
                  </a:lnTo>
                  <a:lnTo>
                    <a:pt x="917416" y="3465722"/>
                  </a:lnTo>
                  <a:lnTo>
                    <a:pt x="791713" y="3426437"/>
                  </a:lnTo>
                  <a:close/>
                </a:path>
              </a:pathLst>
            </a:custGeom>
            <a:ln w="26782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17882" y="3692593"/>
              <a:ext cx="298450" cy="356870"/>
            </a:xfrm>
            <a:custGeom>
              <a:avLst/>
              <a:gdLst/>
              <a:ahLst/>
              <a:cxnLst/>
              <a:rect l="l" t="t" r="r" b="b"/>
              <a:pathLst>
                <a:path w="298450" h="356870">
                  <a:moveTo>
                    <a:pt x="102304" y="0"/>
                  </a:moveTo>
                  <a:lnTo>
                    <a:pt x="0" y="288348"/>
                  </a:lnTo>
                  <a:lnTo>
                    <a:pt x="195653" y="356871"/>
                  </a:lnTo>
                  <a:lnTo>
                    <a:pt x="297997" y="70368"/>
                  </a:lnTo>
                  <a:lnTo>
                    <a:pt x="102304" y="0"/>
                  </a:lnTo>
                  <a:close/>
                </a:path>
              </a:pathLst>
            </a:custGeom>
            <a:solidFill>
              <a:srgbClr val="FFF1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5199" y="3032312"/>
              <a:ext cx="298450" cy="356870"/>
            </a:xfrm>
            <a:custGeom>
              <a:avLst/>
              <a:gdLst/>
              <a:ahLst/>
              <a:cxnLst/>
              <a:rect l="l" t="t" r="r" b="b"/>
              <a:pathLst>
                <a:path w="298450" h="356870">
                  <a:moveTo>
                    <a:pt x="102304" y="0"/>
                  </a:moveTo>
                  <a:lnTo>
                    <a:pt x="0" y="288348"/>
                  </a:lnTo>
                  <a:lnTo>
                    <a:pt x="195653" y="356871"/>
                  </a:lnTo>
                  <a:lnTo>
                    <a:pt x="297997" y="70368"/>
                  </a:lnTo>
                  <a:lnTo>
                    <a:pt x="102304" y="0"/>
                  </a:lnTo>
                  <a:close/>
                </a:path>
              </a:pathLst>
            </a:custGeom>
            <a:ln w="7199">
              <a:solidFill>
                <a:srgbClr val="37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5413" y="5089010"/>
              <a:ext cx="243069" cy="20790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216277" y="5295465"/>
            <a:ext cx="26860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42428" y="1367652"/>
            <a:ext cx="7733030" cy="4374515"/>
            <a:chOff x="2542428" y="1367652"/>
            <a:chExt cx="7733030" cy="4374515"/>
          </a:xfrm>
        </p:grpSpPr>
        <p:sp>
          <p:nvSpPr>
            <p:cNvPr id="31" name="object 31"/>
            <p:cNvSpPr/>
            <p:nvPr/>
          </p:nvSpPr>
          <p:spPr>
            <a:xfrm>
              <a:off x="3065043" y="4233096"/>
              <a:ext cx="273050" cy="308610"/>
            </a:xfrm>
            <a:custGeom>
              <a:avLst/>
              <a:gdLst/>
              <a:ahLst/>
              <a:cxnLst/>
              <a:rect l="l" t="t" r="r" b="b"/>
              <a:pathLst>
                <a:path w="273050" h="308610">
                  <a:moveTo>
                    <a:pt x="228391" y="0"/>
                  </a:moveTo>
                  <a:lnTo>
                    <a:pt x="44340" y="0"/>
                  </a:lnTo>
                  <a:lnTo>
                    <a:pt x="27123" y="3498"/>
                  </a:lnTo>
                  <a:lnTo>
                    <a:pt x="13024" y="13024"/>
                  </a:lnTo>
                  <a:lnTo>
                    <a:pt x="3498" y="27122"/>
                  </a:lnTo>
                  <a:lnTo>
                    <a:pt x="0" y="44340"/>
                  </a:lnTo>
                  <a:lnTo>
                    <a:pt x="0" y="264228"/>
                  </a:lnTo>
                  <a:lnTo>
                    <a:pt x="3498" y="281446"/>
                  </a:lnTo>
                  <a:lnTo>
                    <a:pt x="13024" y="295545"/>
                  </a:lnTo>
                  <a:lnTo>
                    <a:pt x="27123" y="305071"/>
                  </a:lnTo>
                  <a:lnTo>
                    <a:pt x="44340" y="308569"/>
                  </a:lnTo>
                  <a:lnTo>
                    <a:pt x="228391" y="308569"/>
                  </a:lnTo>
                  <a:lnTo>
                    <a:pt x="245609" y="305071"/>
                  </a:lnTo>
                  <a:lnTo>
                    <a:pt x="259708" y="295545"/>
                  </a:lnTo>
                  <a:lnTo>
                    <a:pt x="269233" y="281446"/>
                  </a:lnTo>
                  <a:lnTo>
                    <a:pt x="272732" y="264228"/>
                  </a:lnTo>
                  <a:lnTo>
                    <a:pt x="272732" y="44340"/>
                  </a:lnTo>
                  <a:lnTo>
                    <a:pt x="269233" y="27122"/>
                  </a:lnTo>
                  <a:lnTo>
                    <a:pt x="259708" y="13024"/>
                  </a:lnTo>
                  <a:lnTo>
                    <a:pt x="245609" y="3498"/>
                  </a:lnTo>
                  <a:lnTo>
                    <a:pt x="22839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1006" y="4270102"/>
              <a:ext cx="240482" cy="23487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42428" y="5433548"/>
              <a:ext cx="273050" cy="308610"/>
            </a:xfrm>
            <a:custGeom>
              <a:avLst/>
              <a:gdLst/>
              <a:ahLst/>
              <a:cxnLst/>
              <a:rect l="l" t="t" r="r" b="b"/>
              <a:pathLst>
                <a:path w="273050" h="308610">
                  <a:moveTo>
                    <a:pt x="228390" y="0"/>
                  </a:moveTo>
                  <a:lnTo>
                    <a:pt x="44340" y="0"/>
                  </a:lnTo>
                  <a:lnTo>
                    <a:pt x="27122" y="3498"/>
                  </a:lnTo>
                  <a:lnTo>
                    <a:pt x="13024" y="13024"/>
                  </a:lnTo>
                  <a:lnTo>
                    <a:pt x="3498" y="27122"/>
                  </a:lnTo>
                  <a:lnTo>
                    <a:pt x="0" y="44340"/>
                  </a:lnTo>
                  <a:lnTo>
                    <a:pt x="0" y="264228"/>
                  </a:lnTo>
                  <a:lnTo>
                    <a:pt x="3498" y="281446"/>
                  </a:lnTo>
                  <a:lnTo>
                    <a:pt x="13024" y="295545"/>
                  </a:lnTo>
                  <a:lnTo>
                    <a:pt x="27122" y="305071"/>
                  </a:lnTo>
                  <a:lnTo>
                    <a:pt x="44340" y="308569"/>
                  </a:lnTo>
                  <a:lnTo>
                    <a:pt x="228390" y="308569"/>
                  </a:lnTo>
                  <a:lnTo>
                    <a:pt x="245608" y="305071"/>
                  </a:lnTo>
                  <a:lnTo>
                    <a:pt x="259707" y="295545"/>
                  </a:lnTo>
                  <a:lnTo>
                    <a:pt x="269233" y="281446"/>
                  </a:lnTo>
                  <a:lnTo>
                    <a:pt x="272732" y="264228"/>
                  </a:lnTo>
                  <a:lnTo>
                    <a:pt x="272732" y="44340"/>
                  </a:lnTo>
                  <a:lnTo>
                    <a:pt x="269233" y="27122"/>
                  </a:lnTo>
                  <a:lnTo>
                    <a:pt x="259707" y="13024"/>
                  </a:lnTo>
                  <a:lnTo>
                    <a:pt x="245608" y="3498"/>
                  </a:lnTo>
                  <a:lnTo>
                    <a:pt x="22839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8421" y="5470495"/>
              <a:ext cx="240478" cy="23487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76462" y="2698939"/>
              <a:ext cx="1022985" cy="534035"/>
            </a:xfrm>
            <a:custGeom>
              <a:avLst/>
              <a:gdLst/>
              <a:ahLst/>
              <a:cxnLst/>
              <a:rect l="l" t="t" r="r" b="b"/>
              <a:pathLst>
                <a:path w="1022984" h="534035">
                  <a:moveTo>
                    <a:pt x="0" y="533888"/>
                  </a:moveTo>
                  <a:lnTo>
                    <a:pt x="1022878" y="0"/>
                  </a:lnTo>
                </a:path>
              </a:pathLst>
            </a:custGeom>
            <a:ln w="107122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79042" y="2689981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3026" y="0"/>
                  </a:moveTo>
                  <a:lnTo>
                    <a:pt x="90979" y="6781"/>
                  </a:lnTo>
                  <a:lnTo>
                    <a:pt x="54462" y="25666"/>
                  </a:lnTo>
                  <a:lnTo>
                    <a:pt x="25666" y="54462"/>
                  </a:lnTo>
                  <a:lnTo>
                    <a:pt x="6781" y="90979"/>
                  </a:lnTo>
                  <a:lnTo>
                    <a:pt x="0" y="133026"/>
                  </a:lnTo>
                  <a:lnTo>
                    <a:pt x="6781" y="175073"/>
                  </a:lnTo>
                  <a:lnTo>
                    <a:pt x="25666" y="211590"/>
                  </a:lnTo>
                  <a:lnTo>
                    <a:pt x="54462" y="240387"/>
                  </a:lnTo>
                  <a:lnTo>
                    <a:pt x="90979" y="259271"/>
                  </a:lnTo>
                  <a:lnTo>
                    <a:pt x="133026" y="266053"/>
                  </a:lnTo>
                  <a:lnTo>
                    <a:pt x="175073" y="259271"/>
                  </a:lnTo>
                  <a:lnTo>
                    <a:pt x="211590" y="240387"/>
                  </a:lnTo>
                  <a:lnTo>
                    <a:pt x="240387" y="211590"/>
                  </a:lnTo>
                  <a:lnTo>
                    <a:pt x="259271" y="175073"/>
                  </a:lnTo>
                  <a:lnTo>
                    <a:pt x="266053" y="133026"/>
                  </a:lnTo>
                  <a:lnTo>
                    <a:pt x="259271" y="90979"/>
                  </a:lnTo>
                  <a:lnTo>
                    <a:pt x="240387" y="54462"/>
                  </a:lnTo>
                  <a:lnTo>
                    <a:pt x="211590" y="25666"/>
                  </a:lnTo>
                  <a:lnTo>
                    <a:pt x="175073" y="6781"/>
                  </a:lnTo>
                  <a:lnTo>
                    <a:pt x="13302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55801" y="273272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22" y="149860"/>
                  </a:moveTo>
                  <a:lnTo>
                    <a:pt x="29794" y="149860"/>
                  </a:lnTo>
                  <a:lnTo>
                    <a:pt x="29794" y="101600"/>
                  </a:lnTo>
                  <a:lnTo>
                    <a:pt x="104165" y="101600"/>
                  </a:lnTo>
                  <a:lnTo>
                    <a:pt x="104165" y="71120"/>
                  </a:lnTo>
                  <a:lnTo>
                    <a:pt x="29794" y="71120"/>
                  </a:lnTo>
                  <a:lnTo>
                    <a:pt x="29794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61542" y="267248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6"/>
                  </a:lnTo>
                  <a:lnTo>
                    <a:pt x="29046" y="61633"/>
                  </a:lnTo>
                  <a:lnTo>
                    <a:pt x="7675" y="102953"/>
                  </a:lnTo>
                  <a:lnTo>
                    <a:pt x="0" y="150526"/>
                  </a:lnTo>
                  <a:lnTo>
                    <a:pt x="7675" y="198099"/>
                  </a:lnTo>
                  <a:lnTo>
                    <a:pt x="29046" y="239420"/>
                  </a:lnTo>
                  <a:lnTo>
                    <a:pt x="61633" y="272006"/>
                  </a:lnTo>
                  <a:lnTo>
                    <a:pt x="102953" y="293378"/>
                  </a:lnTo>
                  <a:lnTo>
                    <a:pt x="150526" y="301053"/>
                  </a:lnTo>
                  <a:lnTo>
                    <a:pt x="198101" y="293378"/>
                  </a:lnTo>
                  <a:lnTo>
                    <a:pt x="239423" y="272006"/>
                  </a:lnTo>
                  <a:lnTo>
                    <a:pt x="240482" y="270946"/>
                  </a:lnTo>
                  <a:lnTo>
                    <a:pt x="150526" y="270946"/>
                  </a:lnTo>
                  <a:lnTo>
                    <a:pt x="103658" y="261482"/>
                  </a:lnTo>
                  <a:lnTo>
                    <a:pt x="65381" y="235672"/>
                  </a:lnTo>
                  <a:lnTo>
                    <a:pt x="39572" y="197395"/>
                  </a:lnTo>
                  <a:lnTo>
                    <a:pt x="30107" y="150526"/>
                  </a:lnTo>
                  <a:lnTo>
                    <a:pt x="39572" y="103658"/>
                  </a:lnTo>
                  <a:lnTo>
                    <a:pt x="65381" y="65379"/>
                  </a:lnTo>
                  <a:lnTo>
                    <a:pt x="103658" y="39569"/>
                  </a:lnTo>
                  <a:lnTo>
                    <a:pt x="150526" y="30104"/>
                  </a:lnTo>
                  <a:lnTo>
                    <a:pt x="240480" y="30104"/>
                  </a:lnTo>
                  <a:lnTo>
                    <a:pt x="239423" y="29046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80" y="30104"/>
                  </a:moveTo>
                  <a:lnTo>
                    <a:pt x="150526" y="30104"/>
                  </a:lnTo>
                  <a:lnTo>
                    <a:pt x="197397" y="39569"/>
                  </a:lnTo>
                  <a:lnTo>
                    <a:pt x="235676" y="65379"/>
                  </a:lnTo>
                  <a:lnTo>
                    <a:pt x="261485" y="103658"/>
                  </a:lnTo>
                  <a:lnTo>
                    <a:pt x="270950" y="150526"/>
                  </a:lnTo>
                  <a:lnTo>
                    <a:pt x="261485" y="197395"/>
                  </a:lnTo>
                  <a:lnTo>
                    <a:pt x="235676" y="235672"/>
                  </a:lnTo>
                  <a:lnTo>
                    <a:pt x="197397" y="261482"/>
                  </a:lnTo>
                  <a:lnTo>
                    <a:pt x="150526" y="270946"/>
                  </a:lnTo>
                  <a:lnTo>
                    <a:pt x="240482" y="270946"/>
                  </a:lnTo>
                  <a:lnTo>
                    <a:pt x="272010" y="239420"/>
                  </a:lnTo>
                  <a:lnTo>
                    <a:pt x="293382" y="198099"/>
                  </a:lnTo>
                  <a:lnTo>
                    <a:pt x="301057" y="150526"/>
                  </a:lnTo>
                  <a:lnTo>
                    <a:pt x="293382" y="102953"/>
                  </a:lnTo>
                  <a:lnTo>
                    <a:pt x="272010" y="61633"/>
                  </a:lnTo>
                  <a:lnTo>
                    <a:pt x="240480" y="30104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16332" y="4167255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2" y="25666"/>
                  </a:lnTo>
                  <a:lnTo>
                    <a:pt x="25666" y="54462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3"/>
                  </a:lnTo>
                  <a:lnTo>
                    <a:pt x="25666" y="211590"/>
                  </a:lnTo>
                  <a:lnTo>
                    <a:pt x="54462" y="240387"/>
                  </a:lnTo>
                  <a:lnTo>
                    <a:pt x="90980" y="259271"/>
                  </a:lnTo>
                  <a:lnTo>
                    <a:pt x="133027" y="266053"/>
                  </a:lnTo>
                  <a:lnTo>
                    <a:pt x="175074" y="259271"/>
                  </a:lnTo>
                  <a:lnTo>
                    <a:pt x="211591" y="240387"/>
                  </a:lnTo>
                  <a:lnTo>
                    <a:pt x="240388" y="211590"/>
                  </a:lnTo>
                  <a:lnTo>
                    <a:pt x="259272" y="175073"/>
                  </a:lnTo>
                  <a:lnTo>
                    <a:pt x="266054" y="133027"/>
                  </a:lnTo>
                  <a:lnTo>
                    <a:pt x="259272" y="90980"/>
                  </a:lnTo>
                  <a:lnTo>
                    <a:pt x="240388" y="54462"/>
                  </a:lnTo>
                  <a:lnTo>
                    <a:pt x="211591" y="25666"/>
                  </a:lnTo>
                  <a:lnTo>
                    <a:pt x="175074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93103" y="420973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09" y="149860"/>
                  </a:moveTo>
                  <a:lnTo>
                    <a:pt x="29781" y="149860"/>
                  </a:lnTo>
                  <a:lnTo>
                    <a:pt x="29781" y="101600"/>
                  </a:lnTo>
                  <a:lnTo>
                    <a:pt x="104152" y="101600"/>
                  </a:lnTo>
                  <a:lnTo>
                    <a:pt x="104152" y="71120"/>
                  </a:lnTo>
                  <a:lnTo>
                    <a:pt x="29781" y="71120"/>
                  </a:lnTo>
                  <a:lnTo>
                    <a:pt x="29781" y="30480"/>
                  </a:lnTo>
                  <a:lnTo>
                    <a:pt x="109816" y="30480"/>
                  </a:lnTo>
                  <a:lnTo>
                    <a:pt x="109816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09" y="180340"/>
                  </a:lnTo>
                  <a:lnTo>
                    <a:pt x="112509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98833" y="414975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7"/>
                  </a:lnTo>
                  <a:lnTo>
                    <a:pt x="29046" y="61635"/>
                  </a:lnTo>
                  <a:lnTo>
                    <a:pt x="7675" y="102956"/>
                  </a:lnTo>
                  <a:lnTo>
                    <a:pt x="0" y="150530"/>
                  </a:lnTo>
                  <a:lnTo>
                    <a:pt x="7675" y="198103"/>
                  </a:lnTo>
                  <a:lnTo>
                    <a:pt x="29046" y="239423"/>
                  </a:lnTo>
                  <a:lnTo>
                    <a:pt x="61633" y="272010"/>
                  </a:lnTo>
                  <a:lnTo>
                    <a:pt x="102953" y="293382"/>
                  </a:lnTo>
                  <a:lnTo>
                    <a:pt x="150526" y="301057"/>
                  </a:lnTo>
                  <a:lnTo>
                    <a:pt x="198101" y="293382"/>
                  </a:lnTo>
                  <a:lnTo>
                    <a:pt x="239423" y="272010"/>
                  </a:lnTo>
                  <a:lnTo>
                    <a:pt x="240484" y="270949"/>
                  </a:lnTo>
                  <a:lnTo>
                    <a:pt x="150526" y="270949"/>
                  </a:lnTo>
                  <a:lnTo>
                    <a:pt x="103658" y="261484"/>
                  </a:lnTo>
                  <a:lnTo>
                    <a:pt x="65380" y="235675"/>
                  </a:lnTo>
                  <a:lnTo>
                    <a:pt x="39571" y="197398"/>
                  </a:lnTo>
                  <a:lnTo>
                    <a:pt x="30106" y="150530"/>
                  </a:lnTo>
                  <a:lnTo>
                    <a:pt x="39571" y="103659"/>
                  </a:lnTo>
                  <a:lnTo>
                    <a:pt x="65380" y="65381"/>
                  </a:lnTo>
                  <a:lnTo>
                    <a:pt x="103658" y="39571"/>
                  </a:lnTo>
                  <a:lnTo>
                    <a:pt x="150526" y="30106"/>
                  </a:lnTo>
                  <a:lnTo>
                    <a:pt x="240481" y="30106"/>
                  </a:lnTo>
                  <a:lnTo>
                    <a:pt x="239423" y="29047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81" y="30106"/>
                  </a:moveTo>
                  <a:lnTo>
                    <a:pt x="150526" y="30106"/>
                  </a:lnTo>
                  <a:lnTo>
                    <a:pt x="197397" y="39571"/>
                  </a:lnTo>
                  <a:lnTo>
                    <a:pt x="235675" y="65381"/>
                  </a:lnTo>
                  <a:lnTo>
                    <a:pt x="261485" y="103659"/>
                  </a:lnTo>
                  <a:lnTo>
                    <a:pt x="270950" y="150530"/>
                  </a:lnTo>
                  <a:lnTo>
                    <a:pt x="261485" y="197398"/>
                  </a:lnTo>
                  <a:lnTo>
                    <a:pt x="235675" y="235675"/>
                  </a:lnTo>
                  <a:lnTo>
                    <a:pt x="197397" y="261484"/>
                  </a:lnTo>
                  <a:lnTo>
                    <a:pt x="150526" y="270949"/>
                  </a:lnTo>
                  <a:lnTo>
                    <a:pt x="240484" y="270949"/>
                  </a:lnTo>
                  <a:lnTo>
                    <a:pt x="272010" y="239423"/>
                  </a:lnTo>
                  <a:lnTo>
                    <a:pt x="293382" y="198103"/>
                  </a:lnTo>
                  <a:lnTo>
                    <a:pt x="301057" y="150530"/>
                  </a:lnTo>
                  <a:lnTo>
                    <a:pt x="293382" y="102956"/>
                  </a:lnTo>
                  <a:lnTo>
                    <a:pt x="272010" y="61635"/>
                  </a:lnTo>
                  <a:lnTo>
                    <a:pt x="240481" y="30106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45450" y="1421310"/>
              <a:ext cx="1280160" cy="1861820"/>
            </a:xfrm>
            <a:custGeom>
              <a:avLst/>
              <a:gdLst/>
              <a:ahLst/>
              <a:cxnLst/>
              <a:rect l="l" t="t" r="r" b="b"/>
              <a:pathLst>
                <a:path w="1280159" h="1861820">
                  <a:moveTo>
                    <a:pt x="0" y="0"/>
                  </a:moveTo>
                  <a:lnTo>
                    <a:pt x="697010" y="968462"/>
                  </a:lnTo>
                  <a:lnTo>
                    <a:pt x="1279723" y="1861681"/>
                  </a:lnTo>
                </a:path>
              </a:pathLst>
            </a:custGeom>
            <a:ln w="107122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85833" y="186420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2" y="25666"/>
                  </a:lnTo>
                  <a:lnTo>
                    <a:pt x="25666" y="54462"/>
                  </a:lnTo>
                  <a:lnTo>
                    <a:pt x="6781" y="90979"/>
                  </a:lnTo>
                  <a:lnTo>
                    <a:pt x="0" y="133026"/>
                  </a:lnTo>
                  <a:lnTo>
                    <a:pt x="6781" y="175073"/>
                  </a:lnTo>
                  <a:lnTo>
                    <a:pt x="25666" y="211590"/>
                  </a:lnTo>
                  <a:lnTo>
                    <a:pt x="54462" y="240387"/>
                  </a:lnTo>
                  <a:lnTo>
                    <a:pt x="90980" y="259271"/>
                  </a:lnTo>
                  <a:lnTo>
                    <a:pt x="133027" y="266053"/>
                  </a:lnTo>
                  <a:lnTo>
                    <a:pt x="175073" y="259271"/>
                  </a:lnTo>
                  <a:lnTo>
                    <a:pt x="211590" y="240387"/>
                  </a:lnTo>
                  <a:lnTo>
                    <a:pt x="240387" y="211590"/>
                  </a:lnTo>
                  <a:lnTo>
                    <a:pt x="259271" y="175073"/>
                  </a:lnTo>
                  <a:lnTo>
                    <a:pt x="266053" y="133026"/>
                  </a:lnTo>
                  <a:lnTo>
                    <a:pt x="259271" y="90979"/>
                  </a:lnTo>
                  <a:lnTo>
                    <a:pt x="240387" y="54462"/>
                  </a:lnTo>
                  <a:lnTo>
                    <a:pt x="211590" y="25666"/>
                  </a:lnTo>
                  <a:lnTo>
                    <a:pt x="175073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62599" y="190722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09" y="149860"/>
                  </a:moveTo>
                  <a:lnTo>
                    <a:pt x="29781" y="149860"/>
                  </a:lnTo>
                  <a:lnTo>
                    <a:pt x="29781" y="100330"/>
                  </a:lnTo>
                  <a:lnTo>
                    <a:pt x="104152" y="100330"/>
                  </a:lnTo>
                  <a:lnTo>
                    <a:pt x="104152" y="69850"/>
                  </a:lnTo>
                  <a:lnTo>
                    <a:pt x="29781" y="69850"/>
                  </a:lnTo>
                  <a:lnTo>
                    <a:pt x="29781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69850"/>
                  </a:lnTo>
                  <a:lnTo>
                    <a:pt x="0" y="10033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09" y="180340"/>
                  </a:lnTo>
                  <a:lnTo>
                    <a:pt x="112509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68332" y="1846706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8" y="0"/>
                  </a:moveTo>
                  <a:lnTo>
                    <a:pt x="102954" y="7675"/>
                  </a:lnTo>
                  <a:lnTo>
                    <a:pt x="61633" y="29047"/>
                  </a:lnTo>
                  <a:lnTo>
                    <a:pt x="29046" y="61635"/>
                  </a:lnTo>
                  <a:lnTo>
                    <a:pt x="7675" y="102956"/>
                  </a:lnTo>
                  <a:lnTo>
                    <a:pt x="0" y="150529"/>
                  </a:lnTo>
                  <a:lnTo>
                    <a:pt x="7675" y="198102"/>
                  </a:lnTo>
                  <a:lnTo>
                    <a:pt x="29046" y="239423"/>
                  </a:lnTo>
                  <a:lnTo>
                    <a:pt x="61633" y="272010"/>
                  </a:lnTo>
                  <a:lnTo>
                    <a:pt x="102954" y="293382"/>
                  </a:lnTo>
                  <a:lnTo>
                    <a:pt x="150528" y="301057"/>
                  </a:lnTo>
                  <a:lnTo>
                    <a:pt x="198100" y="293382"/>
                  </a:lnTo>
                  <a:lnTo>
                    <a:pt x="239421" y="272010"/>
                  </a:lnTo>
                  <a:lnTo>
                    <a:pt x="240482" y="270949"/>
                  </a:lnTo>
                  <a:lnTo>
                    <a:pt x="150528" y="270949"/>
                  </a:lnTo>
                  <a:lnTo>
                    <a:pt x="103658" y="261484"/>
                  </a:lnTo>
                  <a:lnTo>
                    <a:pt x="65380" y="235675"/>
                  </a:lnTo>
                  <a:lnTo>
                    <a:pt x="39569" y="197397"/>
                  </a:lnTo>
                  <a:lnTo>
                    <a:pt x="30104" y="150529"/>
                  </a:lnTo>
                  <a:lnTo>
                    <a:pt x="39569" y="103659"/>
                  </a:lnTo>
                  <a:lnTo>
                    <a:pt x="65380" y="65381"/>
                  </a:lnTo>
                  <a:lnTo>
                    <a:pt x="103658" y="39571"/>
                  </a:lnTo>
                  <a:lnTo>
                    <a:pt x="150528" y="30106"/>
                  </a:lnTo>
                  <a:lnTo>
                    <a:pt x="240480" y="30106"/>
                  </a:lnTo>
                  <a:lnTo>
                    <a:pt x="239421" y="29047"/>
                  </a:lnTo>
                  <a:lnTo>
                    <a:pt x="198100" y="7675"/>
                  </a:lnTo>
                  <a:lnTo>
                    <a:pt x="150528" y="0"/>
                  </a:lnTo>
                  <a:close/>
                </a:path>
                <a:path w="301625" h="301625">
                  <a:moveTo>
                    <a:pt x="240480" y="30106"/>
                  </a:moveTo>
                  <a:lnTo>
                    <a:pt x="150528" y="30106"/>
                  </a:lnTo>
                  <a:lnTo>
                    <a:pt x="197396" y="39571"/>
                  </a:lnTo>
                  <a:lnTo>
                    <a:pt x="235674" y="65381"/>
                  </a:lnTo>
                  <a:lnTo>
                    <a:pt x="261485" y="103659"/>
                  </a:lnTo>
                  <a:lnTo>
                    <a:pt x="270950" y="150529"/>
                  </a:lnTo>
                  <a:lnTo>
                    <a:pt x="261485" y="197397"/>
                  </a:lnTo>
                  <a:lnTo>
                    <a:pt x="235674" y="235675"/>
                  </a:lnTo>
                  <a:lnTo>
                    <a:pt x="197396" y="261484"/>
                  </a:lnTo>
                  <a:lnTo>
                    <a:pt x="150528" y="270949"/>
                  </a:lnTo>
                  <a:lnTo>
                    <a:pt x="240482" y="270949"/>
                  </a:lnTo>
                  <a:lnTo>
                    <a:pt x="272007" y="239423"/>
                  </a:lnTo>
                  <a:lnTo>
                    <a:pt x="293379" y="198102"/>
                  </a:lnTo>
                  <a:lnTo>
                    <a:pt x="301054" y="150529"/>
                  </a:lnTo>
                  <a:lnTo>
                    <a:pt x="293379" y="102956"/>
                  </a:lnTo>
                  <a:lnTo>
                    <a:pt x="272007" y="61635"/>
                  </a:lnTo>
                  <a:lnTo>
                    <a:pt x="240480" y="30106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0610" y="270057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3027" y="0"/>
                  </a:moveTo>
                  <a:lnTo>
                    <a:pt x="90978" y="6781"/>
                  </a:lnTo>
                  <a:lnTo>
                    <a:pt x="54461" y="25666"/>
                  </a:lnTo>
                  <a:lnTo>
                    <a:pt x="25665" y="54462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4"/>
                  </a:lnTo>
                  <a:lnTo>
                    <a:pt x="25665" y="211591"/>
                  </a:lnTo>
                  <a:lnTo>
                    <a:pt x="54461" y="240388"/>
                  </a:lnTo>
                  <a:lnTo>
                    <a:pt x="90978" y="259272"/>
                  </a:lnTo>
                  <a:lnTo>
                    <a:pt x="133027" y="266054"/>
                  </a:lnTo>
                  <a:lnTo>
                    <a:pt x="175074" y="259272"/>
                  </a:lnTo>
                  <a:lnTo>
                    <a:pt x="211591" y="240388"/>
                  </a:lnTo>
                  <a:lnTo>
                    <a:pt x="240388" y="211591"/>
                  </a:lnTo>
                  <a:lnTo>
                    <a:pt x="259272" y="175074"/>
                  </a:lnTo>
                  <a:lnTo>
                    <a:pt x="266054" y="133027"/>
                  </a:lnTo>
                  <a:lnTo>
                    <a:pt x="259272" y="90980"/>
                  </a:lnTo>
                  <a:lnTo>
                    <a:pt x="240388" y="54462"/>
                  </a:lnTo>
                  <a:lnTo>
                    <a:pt x="211591" y="25666"/>
                  </a:lnTo>
                  <a:lnTo>
                    <a:pt x="175074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7366" y="274288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22" y="151130"/>
                  </a:moveTo>
                  <a:lnTo>
                    <a:pt x="29794" y="151130"/>
                  </a:lnTo>
                  <a:lnTo>
                    <a:pt x="29794" y="101600"/>
                  </a:lnTo>
                  <a:lnTo>
                    <a:pt x="104165" y="101600"/>
                  </a:lnTo>
                  <a:lnTo>
                    <a:pt x="104165" y="71120"/>
                  </a:lnTo>
                  <a:lnTo>
                    <a:pt x="29794" y="71120"/>
                  </a:lnTo>
                  <a:lnTo>
                    <a:pt x="29794" y="30480"/>
                  </a:lnTo>
                  <a:lnTo>
                    <a:pt x="109842" y="30480"/>
                  </a:lnTo>
                  <a:lnTo>
                    <a:pt x="109842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5113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5113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13107" y="268306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30" y="0"/>
                  </a:moveTo>
                  <a:lnTo>
                    <a:pt x="102957" y="7675"/>
                  </a:lnTo>
                  <a:lnTo>
                    <a:pt x="61635" y="29046"/>
                  </a:lnTo>
                  <a:lnTo>
                    <a:pt x="29048" y="61633"/>
                  </a:lnTo>
                  <a:lnTo>
                    <a:pt x="7675" y="102953"/>
                  </a:lnTo>
                  <a:lnTo>
                    <a:pt x="0" y="150526"/>
                  </a:lnTo>
                  <a:lnTo>
                    <a:pt x="7675" y="198101"/>
                  </a:lnTo>
                  <a:lnTo>
                    <a:pt x="29048" y="239423"/>
                  </a:lnTo>
                  <a:lnTo>
                    <a:pt x="61635" y="272010"/>
                  </a:lnTo>
                  <a:lnTo>
                    <a:pt x="102957" y="293382"/>
                  </a:lnTo>
                  <a:lnTo>
                    <a:pt x="150530" y="301057"/>
                  </a:lnTo>
                  <a:lnTo>
                    <a:pt x="198103" y="293382"/>
                  </a:lnTo>
                  <a:lnTo>
                    <a:pt x="239423" y="272010"/>
                  </a:lnTo>
                  <a:lnTo>
                    <a:pt x="240483" y="270950"/>
                  </a:lnTo>
                  <a:lnTo>
                    <a:pt x="150530" y="270950"/>
                  </a:lnTo>
                  <a:lnTo>
                    <a:pt x="103661" y="261485"/>
                  </a:lnTo>
                  <a:lnTo>
                    <a:pt x="65382" y="235676"/>
                  </a:lnTo>
                  <a:lnTo>
                    <a:pt x="39571" y="197397"/>
                  </a:lnTo>
                  <a:lnTo>
                    <a:pt x="30106" y="150526"/>
                  </a:lnTo>
                  <a:lnTo>
                    <a:pt x="39571" y="103658"/>
                  </a:lnTo>
                  <a:lnTo>
                    <a:pt x="65382" y="65380"/>
                  </a:lnTo>
                  <a:lnTo>
                    <a:pt x="103661" y="39571"/>
                  </a:lnTo>
                  <a:lnTo>
                    <a:pt x="150530" y="30106"/>
                  </a:lnTo>
                  <a:lnTo>
                    <a:pt x="240483" y="30106"/>
                  </a:lnTo>
                  <a:lnTo>
                    <a:pt x="239423" y="29046"/>
                  </a:lnTo>
                  <a:lnTo>
                    <a:pt x="198103" y="7675"/>
                  </a:lnTo>
                  <a:lnTo>
                    <a:pt x="150530" y="0"/>
                  </a:lnTo>
                  <a:close/>
                </a:path>
                <a:path w="301625" h="301625">
                  <a:moveTo>
                    <a:pt x="240483" y="30106"/>
                  </a:moveTo>
                  <a:lnTo>
                    <a:pt x="150530" y="30106"/>
                  </a:lnTo>
                  <a:lnTo>
                    <a:pt x="197398" y="39571"/>
                  </a:lnTo>
                  <a:lnTo>
                    <a:pt x="235676" y="65380"/>
                  </a:lnTo>
                  <a:lnTo>
                    <a:pt x="261485" y="103658"/>
                  </a:lnTo>
                  <a:lnTo>
                    <a:pt x="270950" y="150526"/>
                  </a:lnTo>
                  <a:lnTo>
                    <a:pt x="261485" y="197397"/>
                  </a:lnTo>
                  <a:lnTo>
                    <a:pt x="235676" y="235676"/>
                  </a:lnTo>
                  <a:lnTo>
                    <a:pt x="197398" y="261485"/>
                  </a:lnTo>
                  <a:lnTo>
                    <a:pt x="150530" y="270950"/>
                  </a:lnTo>
                  <a:lnTo>
                    <a:pt x="240483" y="270950"/>
                  </a:lnTo>
                  <a:lnTo>
                    <a:pt x="272010" y="239423"/>
                  </a:lnTo>
                  <a:lnTo>
                    <a:pt x="293382" y="198101"/>
                  </a:lnTo>
                  <a:lnTo>
                    <a:pt x="301057" y="150526"/>
                  </a:lnTo>
                  <a:lnTo>
                    <a:pt x="293382" y="102953"/>
                  </a:lnTo>
                  <a:lnTo>
                    <a:pt x="272010" y="61633"/>
                  </a:lnTo>
                  <a:lnTo>
                    <a:pt x="240483" y="30106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89504" y="4145208"/>
              <a:ext cx="416891" cy="86836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509160" y="1751751"/>
              <a:ext cx="894715" cy="665480"/>
            </a:xfrm>
            <a:custGeom>
              <a:avLst/>
              <a:gdLst/>
              <a:ahLst/>
              <a:cxnLst/>
              <a:rect l="l" t="t" r="r" b="b"/>
              <a:pathLst>
                <a:path w="894715" h="665480">
                  <a:moveTo>
                    <a:pt x="0" y="665045"/>
                  </a:moveTo>
                  <a:lnTo>
                    <a:pt x="894635" y="0"/>
                  </a:lnTo>
                </a:path>
              </a:pathLst>
            </a:custGeom>
            <a:ln w="107122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28792" y="1460901"/>
              <a:ext cx="1647189" cy="1229995"/>
            </a:xfrm>
            <a:custGeom>
              <a:avLst/>
              <a:gdLst/>
              <a:ahLst/>
              <a:cxnLst/>
              <a:rect l="l" t="t" r="r" b="b"/>
              <a:pathLst>
                <a:path w="1647190" h="1229995">
                  <a:moveTo>
                    <a:pt x="1646582" y="0"/>
                  </a:moveTo>
                  <a:lnTo>
                    <a:pt x="0" y="0"/>
                  </a:lnTo>
                  <a:lnTo>
                    <a:pt x="0" y="1229854"/>
                  </a:lnTo>
                  <a:lnTo>
                    <a:pt x="1646582" y="1229854"/>
                  </a:lnTo>
                  <a:lnTo>
                    <a:pt x="164658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71988" y="1752055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505489" y="0"/>
                  </a:lnTo>
                </a:path>
              </a:pathLst>
            </a:custGeom>
            <a:ln w="72477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70790" y="1889226"/>
              <a:ext cx="506704" cy="15610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670790" y="1889226"/>
              <a:ext cx="506730" cy="156210"/>
            </a:xfrm>
            <a:custGeom>
              <a:avLst/>
              <a:gdLst/>
              <a:ahLst/>
              <a:cxnLst/>
              <a:rect l="l" t="t" r="r" b="b"/>
              <a:pathLst>
                <a:path w="506729" h="156210">
                  <a:moveTo>
                    <a:pt x="506704" y="0"/>
                  </a:moveTo>
                  <a:lnTo>
                    <a:pt x="0" y="0"/>
                  </a:lnTo>
                  <a:lnTo>
                    <a:pt x="0" y="156109"/>
                  </a:lnTo>
                  <a:lnTo>
                    <a:pt x="506704" y="156109"/>
                  </a:lnTo>
                  <a:lnTo>
                    <a:pt x="506704" y="0"/>
                  </a:lnTo>
                  <a:close/>
                </a:path>
              </a:pathLst>
            </a:custGeom>
            <a:solidFill>
              <a:srgbClr val="FAC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70790" y="1889226"/>
              <a:ext cx="506730" cy="156210"/>
            </a:xfrm>
            <a:custGeom>
              <a:avLst/>
              <a:gdLst/>
              <a:ahLst/>
              <a:cxnLst/>
              <a:rect l="l" t="t" r="r" b="b"/>
              <a:pathLst>
                <a:path w="506729" h="156210">
                  <a:moveTo>
                    <a:pt x="0" y="0"/>
                  </a:moveTo>
                  <a:lnTo>
                    <a:pt x="506704" y="0"/>
                  </a:lnTo>
                  <a:lnTo>
                    <a:pt x="506704" y="156109"/>
                  </a:lnTo>
                  <a:lnTo>
                    <a:pt x="0" y="15610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70734" y="1889177"/>
              <a:ext cx="506730" cy="156210"/>
            </a:xfrm>
            <a:custGeom>
              <a:avLst/>
              <a:gdLst/>
              <a:ahLst/>
              <a:cxnLst/>
              <a:rect l="l" t="t" r="r" b="b"/>
              <a:pathLst>
                <a:path w="506729" h="156210">
                  <a:moveTo>
                    <a:pt x="0" y="0"/>
                  </a:moveTo>
                  <a:lnTo>
                    <a:pt x="506700" y="0"/>
                  </a:lnTo>
                  <a:lnTo>
                    <a:pt x="506700" y="156112"/>
                  </a:lnTo>
                  <a:lnTo>
                    <a:pt x="0" y="156112"/>
                  </a:lnTo>
                  <a:lnTo>
                    <a:pt x="0" y="0"/>
                  </a:lnTo>
                  <a:close/>
                </a:path>
              </a:pathLst>
            </a:custGeom>
            <a:ln w="12982">
              <a:solidFill>
                <a:srgbClr val="EC3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57083" y="2131379"/>
              <a:ext cx="220411" cy="24937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55223" y="2464260"/>
              <a:ext cx="222271" cy="19011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670790" y="1491166"/>
              <a:ext cx="506730" cy="163195"/>
            </a:xfrm>
            <a:custGeom>
              <a:avLst/>
              <a:gdLst/>
              <a:ahLst/>
              <a:cxnLst/>
              <a:rect l="l" t="t" r="r" b="b"/>
              <a:pathLst>
                <a:path w="506729" h="163194">
                  <a:moveTo>
                    <a:pt x="316444" y="0"/>
                  </a:moveTo>
                  <a:lnTo>
                    <a:pt x="330379" y="35673"/>
                  </a:lnTo>
                  <a:lnTo>
                    <a:pt x="336748" y="76442"/>
                  </a:lnTo>
                  <a:lnTo>
                    <a:pt x="336748" y="86638"/>
                  </a:lnTo>
                  <a:lnTo>
                    <a:pt x="330379" y="127407"/>
                  </a:lnTo>
                  <a:lnTo>
                    <a:pt x="316444" y="163080"/>
                  </a:lnTo>
                  <a:lnTo>
                    <a:pt x="474994" y="95130"/>
                  </a:lnTo>
                  <a:lnTo>
                    <a:pt x="411087" y="95130"/>
                  </a:lnTo>
                  <a:lnTo>
                    <a:pt x="411087" y="67950"/>
                  </a:lnTo>
                  <a:lnTo>
                    <a:pt x="474994" y="67950"/>
                  </a:lnTo>
                  <a:lnTo>
                    <a:pt x="316444" y="0"/>
                  </a:lnTo>
                  <a:close/>
                </a:path>
                <a:path w="506729" h="163194">
                  <a:moveTo>
                    <a:pt x="336243" y="67950"/>
                  </a:moveTo>
                  <a:lnTo>
                    <a:pt x="0" y="67950"/>
                  </a:lnTo>
                  <a:lnTo>
                    <a:pt x="0" y="95130"/>
                  </a:lnTo>
                  <a:lnTo>
                    <a:pt x="336243" y="95130"/>
                  </a:lnTo>
                  <a:lnTo>
                    <a:pt x="336510" y="91732"/>
                  </a:lnTo>
                  <a:lnTo>
                    <a:pt x="336748" y="86638"/>
                  </a:lnTo>
                  <a:lnTo>
                    <a:pt x="336748" y="76442"/>
                  </a:lnTo>
                  <a:lnTo>
                    <a:pt x="336510" y="71348"/>
                  </a:lnTo>
                  <a:lnTo>
                    <a:pt x="336243" y="67950"/>
                  </a:lnTo>
                  <a:close/>
                </a:path>
                <a:path w="506729" h="163194">
                  <a:moveTo>
                    <a:pt x="474994" y="67950"/>
                  </a:moveTo>
                  <a:lnTo>
                    <a:pt x="411087" y="67950"/>
                  </a:lnTo>
                  <a:lnTo>
                    <a:pt x="411087" y="95130"/>
                  </a:lnTo>
                  <a:lnTo>
                    <a:pt x="474994" y="95130"/>
                  </a:lnTo>
                  <a:lnTo>
                    <a:pt x="506704" y="81540"/>
                  </a:lnTo>
                  <a:lnTo>
                    <a:pt x="474994" y="67950"/>
                  </a:lnTo>
                  <a:close/>
                </a:path>
              </a:pathLst>
            </a:custGeom>
            <a:solidFill>
              <a:srgbClr val="C7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01376" y="1643676"/>
              <a:ext cx="203688" cy="203687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438298" y="3815415"/>
            <a:ext cx="34988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lang="pt-BR" sz="950" b="1" spc="-80" dirty="0">
                <a:solidFill>
                  <a:srgbClr val="373334"/>
                </a:solidFill>
                <a:latin typeface="Trebuchet MS"/>
                <a:cs typeface="Trebuchet MS"/>
              </a:rPr>
              <a:t>ALCO</a:t>
            </a:r>
            <a:endParaRPr lang="pt-BR" sz="95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93702" y="4431048"/>
            <a:ext cx="700405" cy="241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00" b="1" spc="-195" dirty="0">
                <a:solidFill>
                  <a:srgbClr val="373334"/>
                </a:solidFill>
                <a:latin typeface="Trebuchet MS"/>
                <a:cs typeface="Trebuchet MS"/>
              </a:rPr>
              <a:t>A</a:t>
            </a:r>
            <a:r>
              <a:rPr sz="1400" b="1" spc="-114" dirty="0">
                <a:solidFill>
                  <a:srgbClr val="373334"/>
                </a:solidFill>
                <a:latin typeface="Trebuchet MS"/>
                <a:cs typeface="Trebuchet MS"/>
              </a:rPr>
              <a:t>THENEU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28792" y="1460900"/>
            <a:ext cx="1647189" cy="1229995"/>
          </a:xfrm>
          <a:prstGeom prst="rect">
            <a:avLst/>
          </a:prstGeom>
          <a:ln w="3175">
            <a:solidFill>
              <a:srgbClr val="90D8F6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600"/>
              </a:spcBef>
            </a:pP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ITINERÁRIO </a:t>
            </a:r>
            <a:r>
              <a:rPr sz="700" b="1" spc="-35" dirty="0">
                <a:solidFill>
                  <a:srgbClr val="373334"/>
                </a:solidFill>
                <a:latin typeface="Trebuchet MS"/>
                <a:cs typeface="Trebuchet MS"/>
              </a:rPr>
              <a:t>ÔNIBUS</a:t>
            </a:r>
            <a:endParaRPr sz="700">
              <a:latin typeface="Trebuchet MS"/>
              <a:cs typeface="Trebuchet MS"/>
            </a:endParaRPr>
          </a:p>
          <a:p>
            <a:pPr marL="598805">
              <a:lnSpc>
                <a:spcPct val="100000"/>
              </a:lnSpc>
              <a:spcBef>
                <a:spcPts val="440"/>
              </a:spcBef>
            </a:pPr>
            <a:r>
              <a:rPr sz="70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ES</a:t>
            </a:r>
            <a:r>
              <a:rPr sz="700" b="1" spc="-85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ACIONAMENTO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rebuchet MS"/>
              <a:cs typeface="Trebuchet MS"/>
            </a:endParaRPr>
          </a:p>
          <a:p>
            <a:pPr marL="598805">
              <a:lnSpc>
                <a:spcPct val="100000"/>
              </a:lnSpc>
            </a:pPr>
            <a:r>
              <a:rPr sz="700" b="1" spc="-50" dirty="0">
                <a:solidFill>
                  <a:srgbClr val="373334"/>
                </a:solidFill>
                <a:latin typeface="Trebuchet MS"/>
                <a:cs typeface="Trebuchet MS"/>
              </a:rPr>
              <a:t>ÁREA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INTERDI</a:t>
            </a:r>
            <a:r>
              <a:rPr sz="700" b="1" spc="-95" dirty="0">
                <a:solidFill>
                  <a:srgbClr val="373334"/>
                </a:solidFill>
                <a:latin typeface="Trebuchet MS"/>
                <a:cs typeface="Trebuchet MS"/>
              </a:rPr>
              <a:t>T</a:t>
            </a:r>
            <a:r>
              <a:rPr sz="700" b="1" spc="-55" dirty="0">
                <a:solidFill>
                  <a:srgbClr val="373334"/>
                </a:solidFill>
                <a:latin typeface="Trebuchet MS"/>
                <a:cs typeface="Trebuchet MS"/>
              </a:rPr>
              <a:t>ADA</a:t>
            </a:r>
            <a:endParaRPr sz="700">
              <a:latin typeface="Trebuchet MS"/>
              <a:cs typeface="Trebuchet MS"/>
            </a:endParaRPr>
          </a:p>
          <a:p>
            <a:pPr marL="598805" marR="369570">
              <a:lnSpc>
                <a:spcPts val="2480"/>
              </a:lnSpc>
              <a:spcBef>
                <a:spcPts val="75"/>
              </a:spcBef>
            </a:pP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30" dirty="0">
                <a:solidFill>
                  <a:srgbClr val="373334"/>
                </a:solidFill>
                <a:latin typeface="Trebuchet MS"/>
                <a:cs typeface="Trebuchet MS"/>
              </a:rPr>
              <a:t>ÔNIBUS  </a:t>
            </a:r>
            <a:r>
              <a:rPr sz="700" b="1" spc="-70" dirty="0">
                <a:solidFill>
                  <a:srgbClr val="373334"/>
                </a:solidFill>
                <a:latin typeface="Trebuchet MS"/>
                <a:cs typeface="Trebuchet MS"/>
              </a:rPr>
              <a:t>PONTO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45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700" b="1" spc="-4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700" b="1" spc="-50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53165" y="3845364"/>
            <a:ext cx="810260" cy="46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ÁREA 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80" dirty="0">
                <a:solidFill>
                  <a:srgbClr val="373334"/>
                </a:solidFill>
                <a:latin typeface="Trebuchet MS"/>
                <a:cs typeface="Trebuchet MS"/>
              </a:rPr>
              <a:t>BLOQUEADA </a:t>
            </a:r>
            <a:r>
              <a:rPr sz="95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85" dirty="0">
                <a:solidFill>
                  <a:srgbClr val="373334"/>
                </a:solidFill>
                <a:latin typeface="Trebuchet MS"/>
                <a:cs typeface="Trebuchet MS"/>
              </a:rPr>
              <a:t>P</a:t>
            </a:r>
            <a:r>
              <a:rPr sz="950" b="1" spc="-65" dirty="0">
                <a:solidFill>
                  <a:srgbClr val="373334"/>
                </a:solidFill>
                <a:latin typeface="Trebuchet MS"/>
                <a:cs typeface="Trebuchet MS"/>
              </a:rPr>
              <a:t>ARA</a:t>
            </a:r>
            <a:r>
              <a:rPr sz="950" b="1" spc="-5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950" b="1" spc="-60" dirty="0">
                <a:solidFill>
                  <a:srgbClr val="373334"/>
                </a:solidFill>
                <a:latin typeface="Trebuchet MS"/>
                <a:cs typeface="Trebuchet MS"/>
              </a:rPr>
              <a:t>VEÍCU</a:t>
            </a:r>
            <a:r>
              <a:rPr sz="950" b="1" spc="-95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950" b="1" spc="-35" dirty="0">
                <a:solidFill>
                  <a:srgbClr val="373334"/>
                </a:solidFill>
                <a:latin typeface="Trebuchet MS"/>
                <a:cs typeface="Trebuchet MS"/>
              </a:rPr>
              <a:t>OS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252687" y="3818511"/>
            <a:ext cx="1504950" cy="845185"/>
            <a:chOff x="3252687" y="3818511"/>
            <a:chExt cx="1504950" cy="845185"/>
          </a:xfrm>
        </p:grpSpPr>
        <p:sp>
          <p:nvSpPr>
            <p:cNvPr id="66" name="object 66"/>
            <p:cNvSpPr/>
            <p:nvPr/>
          </p:nvSpPr>
          <p:spPr>
            <a:xfrm>
              <a:off x="3326982" y="3892806"/>
              <a:ext cx="1356360" cy="538480"/>
            </a:xfrm>
            <a:custGeom>
              <a:avLst/>
              <a:gdLst/>
              <a:ahLst/>
              <a:cxnLst/>
              <a:rect l="l" t="t" r="r" b="b"/>
              <a:pathLst>
                <a:path w="1356360" h="538479">
                  <a:moveTo>
                    <a:pt x="0" y="0"/>
                  </a:moveTo>
                  <a:lnTo>
                    <a:pt x="1355923" y="538140"/>
                  </a:lnTo>
                </a:path>
              </a:pathLst>
            </a:custGeom>
            <a:ln w="147999">
              <a:solidFill>
                <a:srgbClr val="FFF1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01462" y="4455424"/>
              <a:ext cx="243067" cy="20791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092326" y="4661882"/>
            <a:ext cx="26860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55" dirty="0">
                <a:solidFill>
                  <a:srgbClr val="373334"/>
                </a:solidFill>
                <a:latin typeface="Trebuchet MS"/>
                <a:cs typeface="Trebuchet MS"/>
              </a:rPr>
              <a:t>TÁXI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589404" y="3721041"/>
            <a:ext cx="2646680" cy="581025"/>
            <a:chOff x="3589404" y="3721041"/>
            <a:chExt cx="2646680" cy="581025"/>
          </a:xfrm>
        </p:grpSpPr>
        <p:sp>
          <p:nvSpPr>
            <p:cNvPr id="70" name="object 70"/>
            <p:cNvSpPr/>
            <p:nvPr/>
          </p:nvSpPr>
          <p:spPr>
            <a:xfrm>
              <a:off x="5130539" y="3963531"/>
              <a:ext cx="1105535" cy="338455"/>
            </a:xfrm>
            <a:custGeom>
              <a:avLst/>
              <a:gdLst/>
              <a:ahLst/>
              <a:cxnLst/>
              <a:rect l="l" t="t" r="r" b="b"/>
              <a:pathLst>
                <a:path w="1105535" h="338454">
                  <a:moveTo>
                    <a:pt x="277959" y="337013"/>
                  </a:moveTo>
                  <a:lnTo>
                    <a:pt x="279036" y="338298"/>
                  </a:lnTo>
                  <a:lnTo>
                    <a:pt x="280716" y="338298"/>
                  </a:lnTo>
                  <a:lnTo>
                    <a:pt x="277959" y="337013"/>
                  </a:lnTo>
                  <a:close/>
                </a:path>
                <a:path w="1105535" h="338454">
                  <a:moveTo>
                    <a:pt x="1105128" y="331099"/>
                  </a:moveTo>
                  <a:lnTo>
                    <a:pt x="282397" y="331099"/>
                  </a:lnTo>
                  <a:lnTo>
                    <a:pt x="283475" y="332384"/>
                  </a:lnTo>
                  <a:lnTo>
                    <a:pt x="277959" y="337013"/>
                  </a:lnTo>
                  <a:lnTo>
                    <a:pt x="280716" y="338298"/>
                  </a:lnTo>
                  <a:lnTo>
                    <a:pt x="1105128" y="338298"/>
                  </a:lnTo>
                  <a:lnTo>
                    <a:pt x="1105128" y="331099"/>
                  </a:lnTo>
                  <a:close/>
                </a:path>
                <a:path w="1105535" h="338454">
                  <a:moveTo>
                    <a:pt x="54234" y="59062"/>
                  </a:moveTo>
                  <a:lnTo>
                    <a:pt x="53280" y="59789"/>
                  </a:lnTo>
                  <a:lnTo>
                    <a:pt x="51415" y="61304"/>
                  </a:lnTo>
                  <a:lnTo>
                    <a:pt x="49601" y="62873"/>
                  </a:lnTo>
                  <a:lnTo>
                    <a:pt x="48716" y="63687"/>
                  </a:lnTo>
                  <a:lnTo>
                    <a:pt x="277959" y="337013"/>
                  </a:lnTo>
                  <a:lnTo>
                    <a:pt x="280716" y="331099"/>
                  </a:lnTo>
                  <a:lnTo>
                    <a:pt x="282397" y="331099"/>
                  </a:lnTo>
                  <a:lnTo>
                    <a:pt x="54234" y="59062"/>
                  </a:lnTo>
                  <a:close/>
                </a:path>
                <a:path w="1105535" h="338454">
                  <a:moveTo>
                    <a:pt x="282397" y="331099"/>
                  </a:moveTo>
                  <a:lnTo>
                    <a:pt x="280716" y="331099"/>
                  </a:lnTo>
                  <a:lnTo>
                    <a:pt x="277959" y="337013"/>
                  </a:lnTo>
                  <a:lnTo>
                    <a:pt x="283475" y="332384"/>
                  </a:lnTo>
                  <a:lnTo>
                    <a:pt x="282397" y="331099"/>
                  </a:lnTo>
                  <a:close/>
                </a:path>
                <a:path w="1105535" h="338454">
                  <a:moveTo>
                    <a:pt x="0" y="0"/>
                  </a:moveTo>
                  <a:lnTo>
                    <a:pt x="28159" y="93337"/>
                  </a:lnTo>
                  <a:lnTo>
                    <a:pt x="29254" y="90907"/>
                  </a:lnTo>
                  <a:lnTo>
                    <a:pt x="30391" y="88531"/>
                  </a:lnTo>
                  <a:lnTo>
                    <a:pt x="48716" y="63687"/>
                  </a:lnTo>
                  <a:lnTo>
                    <a:pt x="26183" y="36821"/>
                  </a:lnTo>
                  <a:lnTo>
                    <a:pt x="31697" y="32191"/>
                  </a:lnTo>
                  <a:lnTo>
                    <a:pt x="63688" y="32191"/>
                  </a:lnTo>
                  <a:lnTo>
                    <a:pt x="0" y="0"/>
                  </a:lnTo>
                  <a:close/>
                </a:path>
                <a:path w="1105535" h="338454">
                  <a:moveTo>
                    <a:pt x="31697" y="32191"/>
                  </a:moveTo>
                  <a:lnTo>
                    <a:pt x="26183" y="36821"/>
                  </a:lnTo>
                  <a:lnTo>
                    <a:pt x="48716" y="63687"/>
                  </a:lnTo>
                  <a:lnTo>
                    <a:pt x="49601" y="62873"/>
                  </a:lnTo>
                  <a:lnTo>
                    <a:pt x="51415" y="61304"/>
                  </a:lnTo>
                  <a:lnTo>
                    <a:pt x="53280" y="59789"/>
                  </a:lnTo>
                  <a:lnTo>
                    <a:pt x="54234" y="59062"/>
                  </a:lnTo>
                  <a:lnTo>
                    <a:pt x="31697" y="32191"/>
                  </a:lnTo>
                  <a:close/>
                </a:path>
                <a:path w="1105535" h="338454">
                  <a:moveTo>
                    <a:pt x="63688" y="32191"/>
                  </a:moveTo>
                  <a:lnTo>
                    <a:pt x="31697" y="32191"/>
                  </a:lnTo>
                  <a:lnTo>
                    <a:pt x="54234" y="59062"/>
                  </a:lnTo>
                  <a:lnTo>
                    <a:pt x="55191" y="58334"/>
                  </a:lnTo>
                  <a:lnTo>
                    <a:pt x="57150" y="56934"/>
                  </a:lnTo>
                  <a:lnTo>
                    <a:pt x="87012" y="43981"/>
                  </a:lnTo>
                  <a:lnTo>
                    <a:pt x="63688" y="32191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89404" y="3721041"/>
              <a:ext cx="277495" cy="257810"/>
            </a:xfrm>
            <a:custGeom>
              <a:avLst/>
              <a:gdLst/>
              <a:ahLst/>
              <a:cxnLst/>
              <a:rect l="l" t="t" r="r" b="b"/>
              <a:pathLst>
                <a:path w="277495" h="257810">
                  <a:moveTo>
                    <a:pt x="85331" y="0"/>
                  </a:moveTo>
                  <a:lnTo>
                    <a:pt x="48053" y="26324"/>
                  </a:lnTo>
                  <a:lnTo>
                    <a:pt x="2754" y="143212"/>
                  </a:lnTo>
                  <a:lnTo>
                    <a:pt x="0" y="159333"/>
                  </a:lnTo>
                  <a:lnTo>
                    <a:pt x="3526" y="174774"/>
                  </a:lnTo>
                  <a:lnTo>
                    <a:pt x="12559" y="187786"/>
                  </a:lnTo>
                  <a:lnTo>
                    <a:pt x="26327" y="196614"/>
                  </a:lnTo>
                  <a:lnTo>
                    <a:pt x="175996" y="254617"/>
                  </a:lnTo>
                  <a:lnTo>
                    <a:pt x="192117" y="257370"/>
                  </a:lnTo>
                  <a:lnTo>
                    <a:pt x="207559" y="253844"/>
                  </a:lnTo>
                  <a:lnTo>
                    <a:pt x="220571" y="244811"/>
                  </a:lnTo>
                  <a:lnTo>
                    <a:pt x="229400" y="231045"/>
                  </a:lnTo>
                  <a:lnTo>
                    <a:pt x="274698" y="114157"/>
                  </a:lnTo>
                  <a:lnTo>
                    <a:pt x="277451" y="98036"/>
                  </a:lnTo>
                  <a:lnTo>
                    <a:pt x="273925" y="82594"/>
                  </a:lnTo>
                  <a:lnTo>
                    <a:pt x="264892" y="69584"/>
                  </a:lnTo>
                  <a:lnTo>
                    <a:pt x="251126" y="60757"/>
                  </a:lnTo>
                  <a:lnTo>
                    <a:pt x="101451" y="2755"/>
                  </a:lnTo>
                  <a:lnTo>
                    <a:pt x="85331" y="0"/>
                  </a:lnTo>
                  <a:close/>
                </a:path>
              </a:pathLst>
            </a:custGeom>
            <a:solidFill>
              <a:srgbClr val="FFF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05972" y="3753832"/>
              <a:ext cx="228337" cy="206063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 rot="1260000">
            <a:off x="3501412" y="4146093"/>
            <a:ext cx="1219389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1000" b="1" spc="-45" dirty="0">
                <a:solidFill>
                  <a:srgbClr val="373334"/>
                </a:solidFill>
                <a:latin typeface="Trebuchet MS"/>
                <a:cs typeface="Trebuchet MS"/>
              </a:rPr>
              <a:t>VEÍCU</a:t>
            </a:r>
            <a:r>
              <a:rPr sz="1000" b="1" spc="-90" dirty="0">
                <a:solidFill>
                  <a:srgbClr val="373334"/>
                </a:solidFill>
                <a:latin typeface="Trebuchet MS"/>
                <a:cs typeface="Trebuchet MS"/>
              </a:rPr>
              <a:t>L</a:t>
            </a:r>
            <a:r>
              <a:rPr sz="1000" b="1" spc="-20" dirty="0">
                <a:solidFill>
                  <a:srgbClr val="373334"/>
                </a:solidFill>
                <a:latin typeface="Trebuchet MS"/>
                <a:cs typeface="Trebuchet MS"/>
              </a:rPr>
              <a:t>OS</a:t>
            </a:r>
            <a:r>
              <a:rPr sz="1000" b="1" spc="-5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373334"/>
                </a:solidFill>
                <a:latin typeface="Trebuchet MS"/>
                <a:cs typeface="Trebuchet MS"/>
              </a:rPr>
              <a:t>DE</a:t>
            </a:r>
            <a:r>
              <a:rPr sz="1000" b="1" spc="-50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373334"/>
                </a:solidFill>
                <a:latin typeface="Trebuchet MS"/>
                <a:cs typeface="Trebuchet MS"/>
              </a:rPr>
              <a:t>SERVIÇO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 rot="1260000">
            <a:off x="2142163" y="3587291"/>
            <a:ext cx="6514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14" dirty="0">
                <a:solidFill>
                  <a:srgbClr val="373334"/>
                </a:solidFill>
                <a:latin typeface="Arial MT"/>
                <a:cs typeface="Arial MT"/>
              </a:rPr>
              <a:t>RUA</a:t>
            </a:r>
            <a:r>
              <a:rPr sz="900" spc="-90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373334"/>
                </a:solidFill>
                <a:latin typeface="Arial MT"/>
                <a:cs typeface="Arial MT"/>
              </a:rPr>
              <a:t>POTENGI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 rot="1260000">
            <a:off x="1664001" y="4799698"/>
            <a:ext cx="5374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14" dirty="0">
                <a:solidFill>
                  <a:srgbClr val="373334"/>
                </a:solidFill>
                <a:latin typeface="Arial MT"/>
                <a:cs typeface="Arial MT"/>
              </a:rPr>
              <a:t>RUA</a:t>
            </a:r>
            <a:r>
              <a:rPr sz="900" spc="-10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373334"/>
                </a:solidFill>
                <a:latin typeface="Arial MT"/>
                <a:cs typeface="Arial MT"/>
              </a:rPr>
              <a:t>TRAIRI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588907" y="4051760"/>
            <a:ext cx="941069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50" b="1" spc="-80" dirty="0">
                <a:solidFill>
                  <a:srgbClr val="373334"/>
                </a:solidFill>
                <a:latin typeface="Trebuchet MS"/>
                <a:cs typeface="Trebuchet MS"/>
              </a:rPr>
              <a:t>PRAÇA </a:t>
            </a:r>
            <a:r>
              <a:rPr sz="1250" b="1" spc="-7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250" b="1" spc="-80" dirty="0">
                <a:solidFill>
                  <a:srgbClr val="373334"/>
                </a:solidFill>
                <a:latin typeface="Trebuchet MS"/>
                <a:cs typeface="Trebuchet MS"/>
              </a:rPr>
              <a:t>PEDRO</a:t>
            </a:r>
            <a:r>
              <a:rPr sz="1250" b="1" spc="-65" dirty="0">
                <a:solidFill>
                  <a:srgbClr val="373334"/>
                </a:solidFill>
                <a:latin typeface="Trebuchet MS"/>
                <a:cs typeface="Trebuchet MS"/>
              </a:rPr>
              <a:t> </a:t>
            </a:r>
            <a:r>
              <a:rPr sz="1250" b="1" spc="-105" dirty="0">
                <a:solidFill>
                  <a:srgbClr val="373334"/>
                </a:solidFill>
                <a:latin typeface="Trebuchet MS"/>
                <a:cs typeface="Trebuchet MS"/>
              </a:rPr>
              <a:t>VELHO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 rot="17400000">
            <a:off x="2699420" y="3557617"/>
            <a:ext cx="122517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70" dirty="0">
                <a:solidFill>
                  <a:srgbClr val="373334"/>
                </a:solidFill>
                <a:latin typeface="Arial MT"/>
                <a:cs typeface="Arial MT"/>
              </a:rPr>
              <a:t>A</a:t>
            </a:r>
            <a:r>
              <a:rPr sz="900" spc="-185" dirty="0">
                <a:solidFill>
                  <a:srgbClr val="373334"/>
                </a:solidFill>
                <a:latin typeface="Arial MT"/>
                <a:cs typeface="Arial MT"/>
              </a:rPr>
              <a:t>V</a:t>
            </a:r>
            <a:r>
              <a:rPr sz="900" spc="-45" dirty="0">
                <a:solidFill>
                  <a:srgbClr val="373334"/>
                </a:solidFill>
                <a:latin typeface="Arial MT"/>
                <a:cs typeface="Arial MT"/>
              </a:rPr>
              <a:t>.</a:t>
            </a:r>
            <a:r>
              <a:rPr sz="900" spc="-5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373334"/>
                </a:solidFill>
                <a:latin typeface="Arial MT"/>
                <a:cs typeface="Arial MT"/>
              </a:rPr>
              <a:t>PRUDENTE</a:t>
            </a:r>
            <a:r>
              <a:rPr sz="900" spc="-5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1350" spc="-172" baseline="3086" dirty="0">
                <a:solidFill>
                  <a:srgbClr val="373334"/>
                </a:solidFill>
                <a:latin typeface="Arial MT"/>
                <a:cs typeface="Arial MT"/>
              </a:rPr>
              <a:t>DE</a:t>
            </a:r>
            <a:r>
              <a:rPr sz="1350" spc="-82" baseline="3086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1350" spc="-165" baseline="3086" dirty="0">
                <a:solidFill>
                  <a:srgbClr val="373334"/>
                </a:solidFill>
                <a:latin typeface="Arial MT"/>
                <a:cs typeface="Arial MT"/>
              </a:rPr>
              <a:t>MARAIS</a:t>
            </a:r>
            <a:endParaRPr sz="1350" baseline="3086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 rot="1260000">
            <a:off x="6780839" y="5416092"/>
            <a:ext cx="6514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14" dirty="0">
                <a:solidFill>
                  <a:srgbClr val="373334"/>
                </a:solidFill>
                <a:latin typeface="Arial MT"/>
                <a:cs typeface="Arial MT"/>
              </a:rPr>
              <a:t>RUA</a:t>
            </a:r>
            <a:r>
              <a:rPr sz="900" spc="-90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373334"/>
                </a:solidFill>
                <a:latin typeface="Arial MT"/>
                <a:cs typeface="Arial MT"/>
              </a:rPr>
              <a:t>POTENGI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 rot="17400000">
            <a:off x="1670723" y="5872187"/>
            <a:ext cx="122517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70" dirty="0">
                <a:solidFill>
                  <a:srgbClr val="373334"/>
                </a:solidFill>
                <a:latin typeface="Arial MT"/>
                <a:cs typeface="Arial MT"/>
              </a:rPr>
              <a:t>A</a:t>
            </a:r>
            <a:r>
              <a:rPr sz="900" spc="-185" dirty="0">
                <a:solidFill>
                  <a:srgbClr val="373334"/>
                </a:solidFill>
                <a:latin typeface="Arial MT"/>
                <a:cs typeface="Arial MT"/>
              </a:rPr>
              <a:t>V</a:t>
            </a:r>
            <a:r>
              <a:rPr sz="900" spc="-45" dirty="0">
                <a:solidFill>
                  <a:srgbClr val="373334"/>
                </a:solidFill>
                <a:latin typeface="Arial MT"/>
                <a:cs typeface="Arial MT"/>
              </a:rPr>
              <a:t>.</a:t>
            </a:r>
            <a:r>
              <a:rPr sz="900" spc="-5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373334"/>
                </a:solidFill>
                <a:latin typeface="Arial MT"/>
                <a:cs typeface="Arial MT"/>
              </a:rPr>
              <a:t>PRUDENTE</a:t>
            </a:r>
            <a:r>
              <a:rPr sz="900" spc="-55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1350" spc="-172" baseline="3086" dirty="0">
                <a:solidFill>
                  <a:srgbClr val="373334"/>
                </a:solidFill>
                <a:latin typeface="Arial MT"/>
                <a:cs typeface="Arial MT"/>
              </a:rPr>
              <a:t>DE</a:t>
            </a:r>
            <a:r>
              <a:rPr sz="1350" spc="-82" baseline="3086" dirty="0">
                <a:solidFill>
                  <a:srgbClr val="373334"/>
                </a:solidFill>
                <a:latin typeface="Arial MT"/>
                <a:cs typeface="Arial MT"/>
              </a:rPr>
              <a:t> </a:t>
            </a:r>
            <a:r>
              <a:rPr sz="1350" spc="-165" baseline="3086" dirty="0">
                <a:solidFill>
                  <a:srgbClr val="373334"/>
                </a:solidFill>
                <a:latin typeface="Arial MT"/>
                <a:cs typeface="Arial MT"/>
              </a:rPr>
              <a:t>MARAIS</a:t>
            </a:r>
            <a:endParaRPr sz="1350" baseline="3086">
              <a:latin typeface="Arial MT"/>
              <a:cs typeface="Arial MT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70852" y="1863043"/>
            <a:ext cx="6597015" cy="4796790"/>
            <a:chOff x="570852" y="1863043"/>
            <a:chExt cx="6597015" cy="4796790"/>
          </a:xfrm>
        </p:grpSpPr>
        <p:sp>
          <p:nvSpPr>
            <p:cNvPr id="92" name="object 92"/>
            <p:cNvSpPr/>
            <p:nvPr/>
          </p:nvSpPr>
          <p:spPr>
            <a:xfrm>
              <a:off x="1249688" y="2002330"/>
              <a:ext cx="2089785" cy="814069"/>
            </a:xfrm>
            <a:custGeom>
              <a:avLst/>
              <a:gdLst/>
              <a:ahLst/>
              <a:cxnLst/>
              <a:rect l="l" t="t" r="r" b="b"/>
              <a:pathLst>
                <a:path w="2089785" h="814069">
                  <a:moveTo>
                    <a:pt x="0" y="0"/>
                  </a:moveTo>
                  <a:lnTo>
                    <a:pt x="2089345" y="813937"/>
                  </a:lnTo>
                </a:path>
              </a:pathLst>
            </a:custGeom>
            <a:ln w="107122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68894" y="2347081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3026" y="0"/>
                  </a:moveTo>
                  <a:lnTo>
                    <a:pt x="90979" y="6781"/>
                  </a:lnTo>
                  <a:lnTo>
                    <a:pt x="54462" y="25666"/>
                  </a:lnTo>
                  <a:lnTo>
                    <a:pt x="25666" y="54462"/>
                  </a:lnTo>
                  <a:lnTo>
                    <a:pt x="6781" y="90979"/>
                  </a:lnTo>
                  <a:lnTo>
                    <a:pt x="0" y="133026"/>
                  </a:lnTo>
                  <a:lnTo>
                    <a:pt x="6781" y="175073"/>
                  </a:lnTo>
                  <a:lnTo>
                    <a:pt x="25666" y="211590"/>
                  </a:lnTo>
                  <a:lnTo>
                    <a:pt x="54462" y="240387"/>
                  </a:lnTo>
                  <a:lnTo>
                    <a:pt x="90979" y="259271"/>
                  </a:lnTo>
                  <a:lnTo>
                    <a:pt x="133026" y="266053"/>
                  </a:lnTo>
                  <a:lnTo>
                    <a:pt x="175073" y="259271"/>
                  </a:lnTo>
                  <a:lnTo>
                    <a:pt x="211590" y="240387"/>
                  </a:lnTo>
                  <a:lnTo>
                    <a:pt x="240387" y="211590"/>
                  </a:lnTo>
                  <a:lnTo>
                    <a:pt x="259271" y="175073"/>
                  </a:lnTo>
                  <a:lnTo>
                    <a:pt x="266053" y="133026"/>
                  </a:lnTo>
                  <a:lnTo>
                    <a:pt x="259271" y="90979"/>
                  </a:lnTo>
                  <a:lnTo>
                    <a:pt x="240387" y="54462"/>
                  </a:lnTo>
                  <a:lnTo>
                    <a:pt x="211590" y="25666"/>
                  </a:lnTo>
                  <a:lnTo>
                    <a:pt x="175073" y="6781"/>
                  </a:lnTo>
                  <a:lnTo>
                    <a:pt x="13302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45651" y="238982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30" h="180339">
                  <a:moveTo>
                    <a:pt x="112522" y="149860"/>
                  </a:moveTo>
                  <a:lnTo>
                    <a:pt x="29794" y="149860"/>
                  </a:lnTo>
                  <a:lnTo>
                    <a:pt x="29794" y="101600"/>
                  </a:lnTo>
                  <a:lnTo>
                    <a:pt x="104165" y="101600"/>
                  </a:lnTo>
                  <a:lnTo>
                    <a:pt x="104165" y="71120"/>
                  </a:lnTo>
                  <a:lnTo>
                    <a:pt x="29794" y="71120"/>
                  </a:lnTo>
                  <a:lnTo>
                    <a:pt x="29794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51393" y="232958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6"/>
                  </a:lnTo>
                  <a:lnTo>
                    <a:pt x="29046" y="61633"/>
                  </a:lnTo>
                  <a:lnTo>
                    <a:pt x="7675" y="102953"/>
                  </a:lnTo>
                  <a:lnTo>
                    <a:pt x="0" y="150526"/>
                  </a:lnTo>
                  <a:lnTo>
                    <a:pt x="7675" y="198099"/>
                  </a:lnTo>
                  <a:lnTo>
                    <a:pt x="29046" y="239420"/>
                  </a:lnTo>
                  <a:lnTo>
                    <a:pt x="61633" y="272006"/>
                  </a:lnTo>
                  <a:lnTo>
                    <a:pt x="102953" y="293378"/>
                  </a:lnTo>
                  <a:lnTo>
                    <a:pt x="150526" y="301053"/>
                  </a:lnTo>
                  <a:lnTo>
                    <a:pt x="198101" y="293378"/>
                  </a:lnTo>
                  <a:lnTo>
                    <a:pt x="239423" y="272006"/>
                  </a:lnTo>
                  <a:lnTo>
                    <a:pt x="240482" y="270946"/>
                  </a:lnTo>
                  <a:lnTo>
                    <a:pt x="150526" y="270946"/>
                  </a:lnTo>
                  <a:lnTo>
                    <a:pt x="103658" y="261482"/>
                  </a:lnTo>
                  <a:lnTo>
                    <a:pt x="65381" y="235672"/>
                  </a:lnTo>
                  <a:lnTo>
                    <a:pt x="39571" y="197395"/>
                  </a:lnTo>
                  <a:lnTo>
                    <a:pt x="30106" y="150526"/>
                  </a:lnTo>
                  <a:lnTo>
                    <a:pt x="39571" y="103658"/>
                  </a:lnTo>
                  <a:lnTo>
                    <a:pt x="65381" y="65379"/>
                  </a:lnTo>
                  <a:lnTo>
                    <a:pt x="103658" y="39569"/>
                  </a:lnTo>
                  <a:lnTo>
                    <a:pt x="150526" y="30104"/>
                  </a:lnTo>
                  <a:lnTo>
                    <a:pt x="240480" y="30104"/>
                  </a:lnTo>
                  <a:lnTo>
                    <a:pt x="239423" y="29046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80" y="30104"/>
                  </a:moveTo>
                  <a:lnTo>
                    <a:pt x="150526" y="30104"/>
                  </a:lnTo>
                  <a:lnTo>
                    <a:pt x="197397" y="39569"/>
                  </a:lnTo>
                  <a:lnTo>
                    <a:pt x="235676" y="65379"/>
                  </a:lnTo>
                  <a:lnTo>
                    <a:pt x="261485" y="103658"/>
                  </a:lnTo>
                  <a:lnTo>
                    <a:pt x="270950" y="150526"/>
                  </a:lnTo>
                  <a:lnTo>
                    <a:pt x="261485" y="197395"/>
                  </a:lnTo>
                  <a:lnTo>
                    <a:pt x="235676" y="235672"/>
                  </a:lnTo>
                  <a:lnTo>
                    <a:pt x="197397" y="261482"/>
                  </a:lnTo>
                  <a:lnTo>
                    <a:pt x="150526" y="270946"/>
                  </a:lnTo>
                  <a:lnTo>
                    <a:pt x="240482" y="270946"/>
                  </a:lnTo>
                  <a:lnTo>
                    <a:pt x="272010" y="239420"/>
                  </a:lnTo>
                  <a:lnTo>
                    <a:pt x="293382" y="198099"/>
                  </a:lnTo>
                  <a:lnTo>
                    <a:pt x="301057" y="150526"/>
                  </a:lnTo>
                  <a:lnTo>
                    <a:pt x="293382" y="102953"/>
                  </a:lnTo>
                  <a:lnTo>
                    <a:pt x="272010" y="61633"/>
                  </a:lnTo>
                  <a:lnTo>
                    <a:pt x="240480" y="30104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4413" y="1916604"/>
              <a:ext cx="678180" cy="1071245"/>
            </a:xfrm>
            <a:custGeom>
              <a:avLst/>
              <a:gdLst/>
              <a:ahLst/>
              <a:cxnLst/>
              <a:rect l="l" t="t" r="r" b="b"/>
              <a:pathLst>
                <a:path w="678180" h="1071245">
                  <a:moveTo>
                    <a:pt x="363337" y="0"/>
                  </a:moveTo>
                  <a:lnTo>
                    <a:pt x="0" y="966336"/>
                  </a:lnTo>
                </a:path>
                <a:path w="678180" h="1071245">
                  <a:moveTo>
                    <a:pt x="677666" y="104772"/>
                  </a:moveTo>
                  <a:lnTo>
                    <a:pt x="314327" y="1071110"/>
                  </a:lnTo>
                </a:path>
              </a:pathLst>
            </a:custGeom>
            <a:ln w="107122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2476" y="213276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3" y="25666"/>
                  </a:lnTo>
                  <a:lnTo>
                    <a:pt x="25666" y="54463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4"/>
                  </a:lnTo>
                  <a:lnTo>
                    <a:pt x="25666" y="211591"/>
                  </a:lnTo>
                  <a:lnTo>
                    <a:pt x="54463" y="240388"/>
                  </a:lnTo>
                  <a:lnTo>
                    <a:pt x="90980" y="259273"/>
                  </a:lnTo>
                  <a:lnTo>
                    <a:pt x="133027" y="266054"/>
                  </a:lnTo>
                  <a:lnTo>
                    <a:pt x="175074" y="259273"/>
                  </a:lnTo>
                  <a:lnTo>
                    <a:pt x="211591" y="240388"/>
                  </a:lnTo>
                  <a:lnTo>
                    <a:pt x="240388" y="211591"/>
                  </a:lnTo>
                  <a:lnTo>
                    <a:pt x="259273" y="175074"/>
                  </a:lnTo>
                  <a:lnTo>
                    <a:pt x="266054" y="133027"/>
                  </a:lnTo>
                  <a:lnTo>
                    <a:pt x="259273" y="90980"/>
                  </a:lnTo>
                  <a:lnTo>
                    <a:pt x="240388" y="54463"/>
                  </a:lnTo>
                  <a:lnTo>
                    <a:pt x="211591" y="25666"/>
                  </a:lnTo>
                  <a:lnTo>
                    <a:pt x="175074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9239" y="217519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22" y="149860"/>
                  </a:moveTo>
                  <a:lnTo>
                    <a:pt x="29794" y="149860"/>
                  </a:lnTo>
                  <a:lnTo>
                    <a:pt x="29794" y="101600"/>
                  </a:lnTo>
                  <a:lnTo>
                    <a:pt x="104165" y="101600"/>
                  </a:lnTo>
                  <a:lnTo>
                    <a:pt x="104165" y="71120"/>
                  </a:lnTo>
                  <a:lnTo>
                    <a:pt x="29794" y="71120"/>
                  </a:lnTo>
                  <a:lnTo>
                    <a:pt x="29794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74977" y="211526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6"/>
                  </a:lnTo>
                  <a:lnTo>
                    <a:pt x="29046" y="61633"/>
                  </a:lnTo>
                  <a:lnTo>
                    <a:pt x="7675" y="102953"/>
                  </a:lnTo>
                  <a:lnTo>
                    <a:pt x="0" y="150526"/>
                  </a:lnTo>
                  <a:lnTo>
                    <a:pt x="7675" y="198099"/>
                  </a:lnTo>
                  <a:lnTo>
                    <a:pt x="29046" y="239420"/>
                  </a:lnTo>
                  <a:lnTo>
                    <a:pt x="61633" y="272006"/>
                  </a:lnTo>
                  <a:lnTo>
                    <a:pt x="102953" y="293378"/>
                  </a:lnTo>
                  <a:lnTo>
                    <a:pt x="150526" y="301053"/>
                  </a:lnTo>
                  <a:lnTo>
                    <a:pt x="198101" y="293378"/>
                  </a:lnTo>
                  <a:lnTo>
                    <a:pt x="239423" y="272006"/>
                  </a:lnTo>
                  <a:lnTo>
                    <a:pt x="240482" y="270946"/>
                  </a:lnTo>
                  <a:lnTo>
                    <a:pt x="150526" y="270946"/>
                  </a:lnTo>
                  <a:lnTo>
                    <a:pt x="103658" y="261482"/>
                  </a:lnTo>
                  <a:lnTo>
                    <a:pt x="65381" y="235672"/>
                  </a:lnTo>
                  <a:lnTo>
                    <a:pt x="39571" y="197395"/>
                  </a:lnTo>
                  <a:lnTo>
                    <a:pt x="30106" y="150526"/>
                  </a:lnTo>
                  <a:lnTo>
                    <a:pt x="39571" y="103657"/>
                  </a:lnTo>
                  <a:lnTo>
                    <a:pt x="65381" y="65378"/>
                  </a:lnTo>
                  <a:lnTo>
                    <a:pt x="103658" y="39568"/>
                  </a:lnTo>
                  <a:lnTo>
                    <a:pt x="150526" y="30102"/>
                  </a:lnTo>
                  <a:lnTo>
                    <a:pt x="240479" y="30102"/>
                  </a:lnTo>
                  <a:lnTo>
                    <a:pt x="239423" y="29046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79" y="30102"/>
                  </a:moveTo>
                  <a:lnTo>
                    <a:pt x="150526" y="30102"/>
                  </a:lnTo>
                  <a:lnTo>
                    <a:pt x="197397" y="39568"/>
                  </a:lnTo>
                  <a:lnTo>
                    <a:pt x="235676" y="65378"/>
                  </a:lnTo>
                  <a:lnTo>
                    <a:pt x="261485" y="103657"/>
                  </a:lnTo>
                  <a:lnTo>
                    <a:pt x="270950" y="150526"/>
                  </a:lnTo>
                  <a:lnTo>
                    <a:pt x="261485" y="197395"/>
                  </a:lnTo>
                  <a:lnTo>
                    <a:pt x="235676" y="235672"/>
                  </a:lnTo>
                  <a:lnTo>
                    <a:pt x="197397" y="261482"/>
                  </a:lnTo>
                  <a:lnTo>
                    <a:pt x="150526" y="270946"/>
                  </a:lnTo>
                  <a:lnTo>
                    <a:pt x="240482" y="270946"/>
                  </a:lnTo>
                  <a:lnTo>
                    <a:pt x="272010" y="239420"/>
                  </a:lnTo>
                  <a:lnTo>
                    <a:pt x="293382" y="198099"/>
                  </a:lnTo>
                  <a:lnTo>
                    <a:pt x="301057" y="150526"/>
                  </a:lnTo>
                  <a:lnTo>
                    <a:pt x="293382" y="102953"/>
                  </a:lnTo>
                  <a:lnTo>
                    <a:pt x="272010" y="61633"/>
                  </a:lnTo>
                  <a:lnTo>
                    <a:pt x="240479" y="3010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87779" y="239470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3" y="25666"/>
                  </a:lnTo>
                  <a:lnTo>
                    <a:pt x="25666" y="54462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4"/>
                  </a:lnTo>
                  <a:lnTo>
                    <a:pt x="25666" y="211591"/>
                  </a:lnTo>
                  <a:lnTo>
                    <a:pt x="54463" y="240388"/>
                  </a:lnTo>
                  <a:lnTo>
                    <a:pt x="90980" y="259272"/>
                  </a:lnTo>
                  <a:lnTo>
                    <a:pt x="133027" y="266054"/>
                  </a:lnTo>
                  <a:lnTo>
                    <a:pt x="175074" y="259272"/>
                  </a:lnTo>
                  <a:lnTo>
                    <a:pt x="211591" y="240388"/>
                  </a:lnTo>
                  <a:lnTo>
                    <a:pt x="240388" y="211591"/>
                  </a:lnTo>
                  <a:lnTo>
                    <a:pt x="259273" y="175074"/>
                  </a:lnTo>
                  <a:lnTo>
                    <a:pt x="266054" y="133027"/>
                  </a:lnTo>
                  <a:lnTo>
                    <a:pt x="259273" y="90980"/>
                  </a:lnTo>
                  <a:lnTo>
                    <a:pt x="240388" y="54462"/>
                  </a:lnTo>
                  <a:lnTo>
                    <a:pt x="211591" y="25666"/>
                  </a:lnTo>
                  <a:lnTo>
                    <a:pt x="175074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64539" y="243808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30" h="180339">
                  <a:moveTo>
                    <a:pt x="112522" y="149860"/>
                  </a:moveTo>
                  <a:lnTo>
                    <a:pt x="29794" y="149860"/>
                  </a:lnTo>
                  <a:lnTo>
                    <a:pt x="29794" y="100330"/>
                  </a:lnTo>
                  <a:lnTo>
                    <a:pt x="104165" y="100330"/>
                  </a:lnTo>
                  <a:lnTo>
                    <a:pt x="104165" y="69850"/>
                  </a:lnTo>
                  <a:lnTo>
                    <a:pt x="29794" y="69850"/>
                  </a:lnTo>
                  <a:lnTo>
                    <a:pt x="29794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69850"/>
                  </a:lnTo>
                  <a:lnTo>
                    <a:pt x="0" y="10033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70279" y="237720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6"/>
                  </a:lnTo>
                  <a:lnTo>
                    <a:pt x="29046" y="61633"/>
                  </a:lnTo>
                  <a:lnTo>
                    <a:pt x="7675" y="102953"/>
                  </a:lnTo>
                  <a:lnTo>
                    <a:pt x="0" y="150526"/>
                  </a:lnTo>
                  <a:lnTo>
                    <a:pt x="7675" y="198099"/>
                  </a:lnTo>
                  <a:lnTo>
                    <a:pt x="29046" y="239420"/>
                  </a:lnTo>
                  <a:lnTo>
                    <a:pt x="61633" y="272006"/>
                  </a:lnTo>
                  <a:lnTo>
                    <a:pt x="102953" y="293378"/>
                  </a:lnTo>
                  <a:lnTo>
                    <a:pt x="150526" y="301053"/>
                  </a:lnTo>
                  <a:lnTo>
                    <a:pt x="198101" y="293378"/>
                  </a:lnTo>
                  <a:lnTo>
                    <a:pt x="239423" y="272006"/>
                  </a:lnTo>
                  <a:lnTo>
                    <a:pt x="240482" y="270946"/>
                  </a:lnTo>
                  <a:lnTo>
                    <a:pt x="150526" y="270946"/>
                  </a:lnTo>
                  <a:lnTo>
                    <a:pt x="103658" y="261482"/>
                  </a:lnTo>
                  <a:lnTo>
                    <a:pt x="65380" y="235672"/>
                  </a:lnTo>
                  <a:lnTo>
                    <a:pt x="39571" y="197394"/>
                  </a:lnTo>
                  <a:lnTo>
                    <a:pt x="30106" y="150526"/>
                  </a:lnTo>
                  <a:lnTo>
                    <a:pt x="39571" y="103657"/>
                  </a:lnTo>
                  <a:lnTo>
                    <a:pt x="65380" y="65378"/>
                  </a:lnTo>
                  <a:lnTo>
                    <a:pt x="103658" y="39568"/>
                  </a:lnTo>
                  <a:lnTo>
                    <a:pt x="150526" y="30102"/>
                  </a:lnTo>
                  <a:lnTo>
                    <a:pt x="240479" y="30102"/>
                  </a:lnTo>
                  <a:lnTo>
                    <a:pt x="239423" y="29046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79" y="30102"/>
                  </a:moveTo>
                  <a:lnTo>
                    <a:pt x="150526" y="30102"/>
                  </a:lnTo>
                  <a:lnTo>
                    <a:pt x="197397" y="39568"/>
                  </a:lnTo>
                  <a:lnTo>
                    <a:pt x="235676" y="65378"/>
                  </a:lnTo>
                  <a:lnTo>
                    <a:pt x="261485" y="103657"/>
                  </a:lnTo>
                  <a:lnTo>
                    <a:pt x="270950" y="150526"/>
                  </a:lnTo>
                  <a:lnTo>
                    <a:pt x="261485" y="197394"/>
                  </a:lnTo>
                  <a:lnTo>
                    <a:pt x="235676" y="235672"/>
                  </a:lnTo>
                  <a:lnTo>
                    <a:pt x="197397" y="261482"/>
                  </a:lnTo>
                  <a:lnTo>
                    <a:pt x="150526" y="270946"/>
                  </a:lnTo>
                  <a:lnTo>
                    <a:pt x="240482" y="270946"/>
                  </a:lnTo>
                  <a:lnTo>
                    <a:pt x="272010" y="239420"/>
                  </a:lnTo>
                  <a:lnTo>
                    <a:pt x="293382" y="198099"/>
                  </a:lnTo>
                  <a:lnTo>
                    <a:pt x="301057" y="150526"/>
                  </a:lnTo>
                  <a:lnTo>
                    <a:pt x="293382" y="102953"/>
                  </a:lnTo>
                  <a:lnTo>
                    <a:pt x="272010" y="61633"/>
                  </a:lnTo>
                  <a:lnTo>
                    <a:pt x="240479" y="3010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78445" y="5383689"/>
              <a:ext cx="1800225" cy="1222375"/>
            </a:xfrm>
            <a:custGeom>
              <a:avLst/>
              <a:gdLst/>
              <a:ahLst/>
              <a:cxnLst/>
              <a:rect l="l" t="t" r="r" b="b"/>
              <a:pathLst>
                <a:path w="1800225" h="1222375">
                  <a:moveTo>
                    <a:pt x="1800221" y="638176"/>
                  </a:moveTo>
                  <a:lnTo>
                    <a:pt x="1592283" y="1191210"/>
                  </a:lnTo>
                </a:path>
                <a:path w="1800225" h="1222375">
                  <a:moveTo>
                    <a:pt x="1390646" y="509588"/>
                  </a:moveTo>
                  <a:lnTo>
                    <a:pt x="1122678" y="1222275"/>
                  </a:lnTo>
                </a:path>
                <a:path w="1800225" h="1222375">
                  <a:moveTo>
                    <a:pt x="0" y="0"/>
                  </a:moveTo>
                  <a:lnTo>
                    <a:pt x="1427472" y="541241"/>
                  </a:lnTo>
                </a:path>
              </a:pathLst>
            </a:custGeom>
            <a:ln w="107122">
              <a:solidFill>
                <a:srgbClr val="009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58832" y="5691254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2" y="25666"/>
                  </a:lnTo>
                  <a:lnTo>
                    <a:pt x="25666" y="54462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3"/>
                  </a:lnTo>
                  <a:lnTo>
                    <a:pt x="25666" y="211590"/>
                  </a:lnTo>
                  <a:lnTo>
                    <a:pt x="54462" y="240387"/>
                  </a:lnTo>
                  <a:lnTo>
                    <a:pt x="90980" y="259271"/>
                  </a:lnTo>
                  <a:lnTo>
                    <a:pt x="133027" y="266053"/>
                  </a:lnTo>
                  <a:lnTo>
                    <a:pt x="175074" y="259271"/>
                  </a:lnTo>
                  <a:lnTo>
                    <a:pt x="211591" y="240387"/>
                  </a:lnTo>
                  <a:lnTo>
                    <a:pt x="240388" y="211590"/>
                  </a:lnTo>
                  <a:lnTo>
                    <a:pt x="259272" y="175073"/>
                  </a:lnTo>
                  <a:lnTo>
                    <a:pt x="266054" y="133027"/>
                  </a:lnTo>
                  <a:lnTo>
                    <a:pt x="259272" y="90980"/>
                  </a:lnTo>
                  <a:lnTo>
                    <a:pt x="240388" y="54462"/>
                  </a:lnTo>
                  <a:lnTo>
                    <a:pt x="211591" y="25666"/>
                  </a:lnTo>
                  <a:lnTo>
                    <a:pt x="175074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35603" y="573373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09" y="149860"/>
                  </a:moveTo>
                  <a:lnTo>
                    <a:pt x="29781" y="149860"/>
                  </a:lnTo>
                  <a:lnTo>
                    <a:pt x="29781" y="101600"/>
                  </a:lnTo>
                  <a:lnTo>
                    <a:pt x="104152" y="101600"/>
                  </a:lnTo>
                  <a:lnTo>
                    <a:pt x="104152" y="71120"/>
                  </a:lnTo>
                  <a:lnTo>
                    <a:pt x="29781" y="71120"/>
                  </a:lnTo>
                  <a:lnTo>
                    <a:pt x="29781" y="30480"/>
                  </a:lnTo>
                  <a:lnTo>
                    <a:pt x="109816" y="30480"/>
                  </a:lnTo>
                  <a:lnTo>
                    <a:pt x="109816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09" y="180340"/>
                  </a:lnTo>
                  <a:lnTo>
                    <a:pt x="112509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41333" y="56737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7"/>
                  </a:lnTo>
                  <a:lnTo>
                    <a:pt x="29046" y="61635"/>
                  </a:lnTo>
                  <a:lnTo>
                    <a:pt x="7675" y="102956"/>
                  </a:lnTo>
                  <a:lnTo>
                    <a:pt x="0" y="150530"/>
                  </a:lnTo>
                  <a:lnTo>
                    <a:pt x="7675" y="198103"/>
                  </a:lnTo>
                  <a:lnTo>
                    <a:pt x="29046" y="239423"/>
                  </a:lnTo>
                  <a:lnTo>
                    <a:pt x="61633" y="272010"/>
                  </a:lnTo>
                  <a:lnTo>
                    <a:pt x="102953" y="293382"/>
                  </a:lnTo>
                  <a:lnTo>
                    <a:pt x="150526" y="301057"/>
                  </a:lnTo>
                  <a:lnTo>
                    <a:pt x="198101" y="293382"/>
                  </a:lnTo>
                  <a:lnTo>
                    <a:pt x="239423" y="272010"/>
                  </a:lnTo>
                  <a:lnTo>
                    <a:pt x="240484" y="270949"/>
                  </a:lnTo>
                  <a:lnTo>
                    <a:pt x="150526" y="270949"/>
                  </a:lnTo>
                  <a:lnTo>
                    <a:pt x="103658" y="261484"/>
                  </a:lnTo>
                  <a:lnTo>
                    <a:pt x="65380" y="235675"/>
                  </a:lnTo>
                  <a:lnTo>
                    <a:pt x="39571" y="197398"/>
                  </a:lnTo>
                  <a:lnTo>
                    <a:pt x="30106" y="150530"/>
                  </a:lnTo>
                  <a:lnTo>
                    <a:pt x="39571" y="103659"/>
                  </a:lnTo>
                  <a:lnTo>
                    <a:pt x="65380" y="65381"/>
                  </a:lnTo>
                  <a:lnTo>
                    <a:pt x="103658" y="39571"/>
                  </a:lnTo>
                  <a:lnTo>
                    <a:pt x="150526" y="30106"/>
                  </a:lnTo>
                  <a:lnTo>
                    <a:pt x="240481" y="30106"/>
                  </a:lnTo>
                  <a:lnTo>
                    <a:pt x="239423" y="29047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81" y="30106"/>
                  </a:moveTo>
                  <a:lnTo>
                    <a:pt x="150526" y="30106"/>
                  </a:lnTo>
                  <a:lnTo>
                    <a:pt x="197397" y="39571"/>
                  </a:lnTo>
                  <a:lnTo>
                    <a:pt x="235675" y="65381"/>
                  </a:lnTo>
                  <a:lnTo>
                    <a:pt x="261485" y="103659"/>
                  </a:lnTo>
                  <a:lnTo>
                    <a:pt x="270950" y="150530"/>
                  </a:lnTo>
                  <a:lnTo>
                    <a:pt x="261485" y="197398"/>
                  </a:lnTo>
                  <a:lnTo>
                    <a:pt x="235675" y="235675"/>
                  </a:lnTo>
                  <a:lnTo>
                    <a:pt x="197397" y="261484"/>
                  </a:lnTo>
                  <a:lnTo>
                    <a:pt x="150526" y="270949"/>
                  </a:lnTo>
                  <a:lnTo>
                    <a:pt x="240484" y="270949"/>
                  </a:lnTo>
                  <a:lnTo>
                    <a:pt x="272010" y="239423"/>
                  </a:lnTo>
                  <a:lnTo>
                    <a:pt x="293382" y="198103"/>
                  </a:lnTo>
                  <a:lnTo>
                    <a:pt x="301057" y="150530"/>
                  </a:lnTo>
                  <a:lnTo>
                    <a:pt x="293382" y="102956"/>
                  </a:lnTo>
                  <a:lnTo>
                    <a:pt x="272010" y="61635"/>
                  </a:lnTo>
                  <a:lnTo>
                    <a:pt x="240481" y="30106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06530" y="61865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3" y="25666"/>
                  </a:lnTo>
                  <a:lnTo>
                    <a:pt x="25666" y="54462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3"/>
                  </a:lnTo>
                  <a:lnTo>
                    <a:pt x="25666" y="211590"/>
                  </a:lnTo>
                  <a:lnTo>
                    <a:pt x="54463" y="240387"/>
                  </a:lnTo>
                  <a:lnTo>
                    <a:pt x="90980" y="259271"/>
                  </a:lnTo>
                  <a:lnTo>
                    <a:pt x="133027" y="266053"/>
                  </a:lnTo>
                  <a:lnTo>
                    <a:pt x="175074" y="259271"/>
                  </a:lnTo>
                  <a:lnTo>
                    <a:pt x="211591" y="240387"/>
                  </a:lnTo>
                  <a:lnTo>
                    <a:pt x="240388" y="211590"/>
                  </a:lnTo>
                  <a:lnTo>
                    <a:pt x="259272" y="175073"/>
                  </a:lnTo>
                  <a:lnTo>
                    <a:pt x="266054" y="133027"/>
                  </a:lnTo>
                  <a:lnTo>
                    <a:pt x="259272" y="90980"/>
                  </a:lnTo>
                  <a:lnTo>
                    <a:pt x="240388" y="54462"/>
                  </a:lnTo>
                  <a:lnTo>
                    <a:pt x="211591" y="25666"/>
                  </a:lnTo>
                  <a:lnTo>
                    <a:pt x="175074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83290" y="622903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22" y="149860"/>
                  </a:moveTo>
                  <a:lnTo>
                    <a:pt x="29794" y="149860"/>
                  </a:lnTo>
                  <a:lnTo>
                    <a:pt x="29794" y="101600"/>
                  </a:lnTo>
                  <a:lnTo>
                    <a:pt x="104165" y="101600"/>
                  </a:lnTo>
                  <a:lnTo>
                    <a:pt x="104165" y="71120"/>
                  </a:lnTo>
                  <a:lnTo>
                    <a:pt x="29794" y="71120"/>
                  </a:lnTo>
                  <a:lnTo>
                    <a:pt x="29794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1120"/>
                  </a:lnTo>
                  <a:lnTo>
                    <a:pt x="0" y="10160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89031" y="616905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3" y="29048"/>
                  </a:lnTo>
                  <a:lnTo>
                    <a:pt x="29046" y="61635"/>
                  </a:lnTo>
                  <a:lnTo>
                    <a:pt x="7675" y="102957"/>
                  </a:lnTo>
                  <a:lnTo>
                    <a:pt x="0" y="150530"/>
                  </a:lnTo>
                  <a:lnTo>
                    <a:pt x="7675" y="198103"/>
                  </a:lnTo>
                  <a:lnTo>
                    <a:pt x="29046" y="239423"/>
                  </a:lnTo>
                  <a:lnTo>
                    <a:pt x="61633" y="272010"/>
                  </a:lnTo>
                  <a:lnTo>
                    <a:pt x="102953" y="293382"/>
                  </a:lnTo>
                  <a:lnTo>
                    <a:pt x="150526" y="301057"/>
                  </a:lnTo>
                  <a:lnTo>
                    <a:pt x="198101" y="293382"/>
                  </a:lnTo>
                  <a:lnTo>
                    <a:pt x="239423" y="272010"/>
                  </a:lnTo>
                  <a:lnTo>
                    <a:pt x="240482" y="270950"/>
                  </a:lnTo>
                  <a:lnTo>
                    <a:pt x="150526" y="270950"/>
                  </a:lnTo>
                  <a:lnTo>
                    <a:pt x="103658" y="261485"/>
                  </a:lnTo>
                  <a:lnTo>
                    <a:pt x="65380" y="235676"/>
                  </a:lnTo>
                  <a:lnTo>
                    <a:pt x="39571" y="197398"/>
                  </a:lnTo>
                  <a:lnTo>
                    <a:pt x="30106" y="150530"/>
                  </a:lnTo>
                  <a:lnTo>
                    <a:pt x="39571" y="103659"/>
                  </a:lnTo>
                  <a:lnTo>
                    <a:pt x="65380" y="65381"/>
                  </a:lnTo>
                  <a:lnTo>
                    <a:pt x="103658" y="39571"/>
                  </a:lnTo>
                  <a:lnTo>
                    <a:pt x="150526" y="30106"/>
                  </a:lnTo>
                  <a:lnTo>
                    <a:pt x="240481" y="30106"/>
                  </a:lnTo>
                  <a:lnTo>
                    <a:pt x="239423" y="29048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81" y="30106"/>
                  </a:moveTo>
                  <a:lnTo>
                    <a:pt x="150526" y="30106"/>
                  </a:lnTo>
                  <a:lnTo>
                    <a:pt x="197397" y="39571"/>
                  </a:lnTo>
                  <a:lnTo>
                    <a:pt x="235676" y="65381"/>
                  </a:lnTo>
                  <a:lnTo>
                    <a:pt x="261485" y="103659"/>
                  </a:lnTo>
                  <a:lnTo>
                    <a:pt x="270950" y="150530"/>
                  </a:lnTo>
                  <a:lnTo>
                    <a:pt x="261485" y="197398"/>
                  </a:lnTo>
                  <a:lnTo>
                    <a:pt x="235676" y="235676"/>
                  </a:lnTo>
                  <a:lnTo>
                    <a:pt x="197397" y="261485"/>
                  </a:lnTo>
                  <a:lnTo>
                    <a:pt x="150526" y="270950"/>
                  </a:lnTo>
                  <a:lnTo>
                    <a:pt x="240482" y="270950"/>
                  </a:lnTo>
                  <a:lnTo>
                    <a:pt x="272010" y="239423"/>
                  </a:lnTo>
                  <a:lnTo>
                    <a:pt x="293382" y="198103"/>
                  </a:lnTo>
                  <a:lnTo>
                    <a:pt x="301057" y="150530"/>
                  </a:lnTo>
                  <a:lnTo>
                    <a:pt x="293382" y="102957"/>
                  </a:lnTo>
                  <a:lnTo>
                    <a:pt x="272010" y="61635"/>
                  </a:lnTo>
                  <a:lnTo>
                    <a:pt x="240481" y="30106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83740" y="1937505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3027" y="0"/>
                  </a:moveTo>
                  <a:lnTo>
                    <a:pt x="90980" y="6781"/>
                  </a:lnTo>
                  <a:lnTo>
                    <a:pt x="54462" y="25666"/>
                  </a:lnTo>
                  <a:lnTo>
                    <a:pt x="25666" y="54462"/>
                  </a:lnTo>
                  <a:lnTo>
                    <a:pt x="6781" y="90980"/>
                  </a:lnTo>
                  <a:lnTo>
                    <a:pt x="0" y="133027"/>
                  </a:lnTo>
                  <a:lnTo>
                    <a:pt x="6781" y="175074"/>
                  </a:lnTo>
                  <a:lnTo>
                    <a:pt x="25666" y="211591"/>
                  </a:lnTo>
                  <a:lnTo>
                    <a:pt x="54462" y="240388"/>
                  </a:lnTo>
                  <a:lnTo>
                    <a:pt x="90980" y="259272"/>
                  </a:lnTo>
                  <a:lnTo>
                    <a:pt x="133027" y="266054"/>
                  </a:lnTo>
                  <a:lnTo>
                    <a:pt x="175073" y="259272"/>
                  </a:lnTo>
                  <a:lnTo>
                    <a:pt x="211590" y="240388"/>
                  </a:lnTo>
                  <a:lnTo>
                    <a:pt x="240387" y="211591"/>
                  </a:lnTo>
                  <a:lnTo>
                    <a:pt x="259271" y="175074"/>
                  </a:lnTo>
                  <a:lnTo>
                    <a:pt x="266053" y="133027"/>
                  </a:lnTo>
                  <a:lnTo>
                    <a:pt x="259271" y="90980"/>
                  </a:lnTo>
                  <a:lnTo>
                    <a:pt x="240387" y="54462"/>
                  </a:lnTo>
                  <a:lnTo>
                    <a:pt x="211590" y="25666"/>
                  </a:lnTo>
                  <a:lnTo>
                    <a:pt x="175073" y="6781"/>
                  </a:lnTo>
                  <a:lnTo>
                    <a:pt x="1330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60501" y="1980889"/>
              <a:ext cx="113030" cy="180340"/>
            </a:xfrm>
            <a:custGeom>
              <a:avLst/>
              <a:gdLst/>
              <a:ahLst/>
              <a:cxnLst/>
              <a:rect l="l" t="t" r="r" b="b"/>
              <a:pathLst>
                <a:path w="113029" h="180339">
                  <a:moveTo>
                    <a:pt x="112522" y="149860"/>
                  </a:moveTo>
                  <a:lnTo>
                    <a:pt x="29794" y="149860"/>
                  </a:lnTo>
                  <a:lnTo>
                    <a:pt x="29794" y="100330"/>
                  </a:lnTo>
                  <a:lnTo>
                    <a:pt x="104165" y="100330"/>
                  </a:lnTo>
                  <a:lnTo>
                    <a:pt x="104165" y="69850"/>
                  </a:lnTo>
                  <a:lnTo>
                    <a:pt x="29794" y="69850"/>
                  </a:lnTo>
                  <a:lnTo>
                    <a:pt x="29794" y="30480"/>
                  </a:lnTo>
                  <a:lnTo>
                    <a:pt x="109829" y="30480"/>
                  </a:lnTo>
                  <a:lnTo>
                    <a:pt x="10982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69850"/>
                  </a:lnTo>
                  <a:lnTo>
                    <a:pt x="0" y="100330"/>
                  </a:lnTo>
                  <a:lnTo>
                    <a:pt x="0" y="149860"/>
                  </a:lnTo>
                  <a:lnTo>
                    <a:pt x="0" y="180340"/>
                  </a:lnTo>
                  <a:lnTo>
                    <a:pt x="112522" y="180340"/>
                  </a:lnTo>
                  <a:lnTo>
                    <a:pt x="112522" y="14986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866241" y="1920006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26" y="0"/>
                  </a:moveTo>
                  <a:lnTo>
                    <a:pt x="102953" y="7675"/>
                  </a:lnTo>
                  <a:lnTo>
                    <a:pt x="61632" y="29046"/>
                  </a:lnTo>
                  <a:lnTo>
                    <a:pt x="29046" y="61633"/>
                  </a:lnTo>
                  <a:lnTo>
                    <a:pt x="7675" y="102953"/>
                  </a:lnTo>
                  <a:lnTo>
                    <a:pt x="0" y="150526"/>
                  </a:lnTo>
                  <a:lnTo>
                    <a:pt x="7675" y="198099"/>
                  </a:lnTo>
                  <a:lnTo>
                    <a:pt x="29046" y="239420"/>
                  </a:lnTo>
                  <a:lnTo>
                    <a:pt x="61632" y="272006"/>
                  </a:lnTo>
                  <a:lnTo>
                    <a:pt x="102953" y="293378"/>
                  </a:lnTo>
                  <a:lnTo>
                    <a:pt x="150526" y="301053"/>
                  </a:lnTo>
                  <a:lnTo>
                    <a:pt x="198101" y="293378"/>
                  </a:lnTo>
                  <a:lnTo>
                    <a:pt x="239422" y="272006"/>
                  </a:lnTo>
                  <a:lnTo>
                    <a:pt x="240482" y="270946"/>
                  </a:lnTo>
                  <a:lnTo>
                    <a:pt x="150526" y="270946"/>
                  </a:lnTo>
                  <a:lnTo>
                    <a:pt x="103658" y="261482"/>
                  </a:lnTo>
                  <a:lnTo>
                    <a:pt x="65380" y="235672"/>
                  </a:lnTo>
                  <a:lnTo>
                    <a:pt x="39571" y="197395"/>
                  </a:lnTo>
                  <a:lnTo>
                    <a:pt x="30106" y="150526"/>
                  </a:lnTo>
                  <a:lnTo>
                    <a:pt x="39571" y="103657"/>
                  </a:lnTo>
                  <a:lnTo>
                    <a:pt x="65380" y="65378"/>
                  </a:lnTo>
                  <a:lnTo>
                    <a:pt x="103658" y="39568"/>
                  </a:lnTo>
                  <a:lnTo>
                    <a:pt x="150526" y="30102"/>
                  </a:lnTo>
                  <a:lnTo>
                    <a:pt x="240478" y="30102"/>
                  </a:lnTo>
                  <a:lnTo>
                    <a:pt x="239422" y="29046"/>
                  </a:lnTo>
                  <a:lnTo>
                    <a:pt x="198101" y="7675"/>
                  </a:lnTo>
                  <a:lnTo>
                    <a:pt x="150526" y="0"/>
                  </a:lnTo>
                  <a:close/>
                </a:path>
                <a:path w="301625" h="301625">
                  <a:moveTo>
                    <a:pt x="240478" y="30102"/>
                  </a:moveTo>
                  <a:lnTo>
                    <a:pt x="150526" y="30102"/>
                  </a:lnTo>
                  <a:lnTo>
                    <a:pt x="197396" y="39568"/>
                  </a:lnTo>
                  <a:lnTo>
                    <a:pt x="235675" y="65378"/>
                  </a:lnTo>
                  <a:lnTo>
                    <a:pt x="261484" y="103657"/>
                  </a:lnTo>
                  <a:lnTo>
                    <a:pt x="270949" y="150526"/>
                  </a:lnTo>
                  <a:lnTo>
                    <a:pt x="261484" y="197395"/>
                  </a:lnTo>
                  <a:lnTo>
                    <a:pt x="235675" y="235672"/>
                  </a:lnTo>
                  <a:lnTo>
                    <a:pt x="197396" y="261482"/>
                  </a:lnTo>
                  <a:lnTo>
                    <a:pt x="150526" y="270946"/>
                  </a:lnTo>
                  <a:lnTo>
                    <a:pt x="240482" y="270946"/>
                  </a:lnTo>
                  <a:lnTo>
                    <a:pt x="272009" y="239420"/>
                  </a:lnTo>
                  <a:lnTo>
                    <a:pt x="293380" y="198099"/>
                  </a:lnTo>
                  <a:lnTo>
                    <a:pt x="301056" y="150526"/>
                  </a:lnTo>
                  <a:lnTo>
                    <a:pt x="293380" y="102953"/>
                  </a:lnTo>
                  <a:lnTo>
                    <a:pt x="272009" y="61633"/>
                  </a:lnTo>
                  <a:lnTo>
                    <a:pt x="240478" y="30102"/>
                  </a:lnTo>
                  <a:close/>
                </a:path>
              </a:pathLst>
            </a:custGeom>
            <a:solidFill>
              <a:srgbClr val="EC3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4" name="Imagem 113">
            <a:extLst>
              <a:ext uri="{FF2B5EF4-FFF2-40B4-BE49-F238E27FC236}">
                <a16:creationId xmlns:a16="http://schemas.microsoft.com/office/drawing/2014/main" id="{5BBEACD8-C191-36AD-8F0E-A9874F79FCE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31" y="221156"/>
            <a:ext cx="987034" cy="10171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526</Words>
  <Application>Microsoft Office PowerPoint</Application>
  <PresentationFormat>Personalizar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Arial MT</vt:lpstr>
      <vt:lpstr>Calibri</vt:lpstr>
      <vt:lpstr>Calibri Light</vt:lpstr>
      <vt:lpstr>Tahoma</vt:lpstr>
      <vt:lpstr>Times New Roman</vt:lpstr>
      <vt:lpstr>Trebuchet MS</vt:lpstr>
      <vt:lpstr>Tema do Office</vt:lpstr>
      <vt:lpstr>Apresentação do PowerPoint</vt:lpstr>
      <vt:lpstr>POLO MULTICULTURAL DE PONTA NEGRA (17 À 21/02)</vt:lpstr>
      <vt:lpstr>POLO MULTICULTURAL DA REDINHA (17 À 21/02)</vt:lpstr>
      <vt:lpstr>POLO MULTICULTURAL DAS ROCAS (17 À 21/02)</vt:lpstr>
      <vt:lpstr>POLO MULTICULTURAL DO CENTRO HISTÓRICO ( 17 À /02)</vt:lpstr>
      <vt:lpstr>POLO MULTICULTURAL DA RIBEIRA - ESCOLAS DE SAMBA (24 E 25/02)</vt:lpstr>
      <vt:lpstr>POLO MULTICULTURAL PETRÓPOLIS (ATHENEU/PRAÇA) (16 À 21/02)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Mapas-CARNAVAL2017.cdr</dc:title>
  <dc:creator>Hamilton Rangel V. do Nascimemento</dc:creator>
  <cp:lastModifiedBy>Tacio de Andrade Bezerra Cavalcanti</cp:lastModifiedBy>
  <cp:revision>4</cp:revision>
  <dcterms:created xsi:type="dcterms:W3CDTF">2023-02-14T15:27:07Z</dcterms:created>
  <dcterms:modified xsi:type="dcterms:W3CDTF">2023-02-14T18:54:20Z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2023-02-14T00:00:00Z</vt:filetime>
  </property>
</Properties>
</file>